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33"/>
  </p:notesMasterIdLst>
  <p:sldIdLst>
    <p:sldId id="256" r:id="rId2"/>
    <p:sldId id="258" r:id="rId3"/>
    <p:sldId id="261" r:id="rId4"/>
    <p:sldId id="349" r:id="rId5"/>
    <p:sldId id="347" r:id="rId6"/>
    <p:sldId id="351" r:id="rId7"/>
    <p:sldId id="352" r:id="rId8"/>
    <p:sldId id="353" r:id="rId9"/>
    <p:sldId id="354" r:id="rId10"/>
    <p:sldId id="260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4" r:id="rId30"/>
    <p:sldId id="316" r:id="rId31"/>
    <p:sldId id="373" r:id="rId3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Overpass" panose="020B0600000101010101" charset="0"/>
      <p:regular r:id="rId36"/>
      <p:bold r:id="rId37"/>
      <p:italic r:id="rId38"/>
      <p:boldItalic r:id="rId39"/>
    </p:embeddedFont>
    <p:embeddedFont>
      <p:font typeface="Pretendard Medium" panose="020B0600000101010101" charset="-127"/>
      <p:regular r:id="rId40"/>
    </p:embeddedFont>
    <p:embeddedFont>
      <p:font typeface="Overpass ExtraLight" panose="020B0600000101010101" charset="0"/>
      <p:regular r:id="rId41"/>
      <p:bold r:id="rId42"/>
      <p:italic r:id="rId43"/>
      <p:boldItalic r:id="rId44"/>
    </p:embeddedFont>
    <p:embeddedFont>
      <p:font typeface="Overpass Light" panose="020B0600000101010101" charset="0"/>
      <p:regular r:id="rId45"/>
      <p:bold r:id="rId46"/>
      <p:italic r:id="rId47"/>
      <p:boldItalic r:id="rId48"/>
    </p:embeddedFont>
    <p:embeddedFont>
      <p:font typeface="Pretendard ExtraLight" panose="020B0600000101010101" charset="-127"/>
      <p:regular r:id="rId49"/>
    </p:embeddedFont>
    <p:embeddedFont>
      <p:font typeface="Pretendard Black" panose="020B0600000101010101" charset="-127"/>
      <p:bold r:id="rId50"/>
    </p:embeddedFont>
    <p:embeddedFont>
      <p:font typeface="Bebas Neue" panose="020B0600000101010101" charset="0"/>
      <p:regular r:id="rId51"/>
    </p:embeddedFont>
    <p:embeddedFont>
      <p:font typeface="Fira Sans Extra Condensed Medium" panose="020B0600000101010101" charset="0"/>
      <p:regular r:id="rId52"/>
      <p:bold r:id="rId53"/>
      <p:italic r:id="rId54"/>
      <p:boldItalic r:id="rId55"/>
    </p:embeddedFont>
    <p:embeddedFont>
      <p:font typeface="Roboto Slab Light" panose="020B0600000101010101" charset="0"/>
      <p:regular r:id="rId56"/>
      <p:bold r:id="rId57"/>
    </p:embeddedFont>
    <p:embeddedFont>
      <p:font typeface="Pretendard SemiBold" panose="020B0600000101010101" charset="-127"/>
      <p:bold r:id="rId58"/>
    </p:embeddedFont>
    <p:embeddedFont>
      <p:font typeface="Pretendard Thin" panose="020B0600000101010101" charset="-127"/>
      <p:regular r:id="rId59"/>
    </p:embeddedFont>
    <p:embeddedFont>
      <p:font typeface="Pretendard ExtraBold" panose="020B0600000101010101" charset="-127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333333"/>
    <a:srgbClr val="28282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AFF398-B657-402C-AFBE-008003C5BE34}">
  <a:tblStyle styleId="{9CAFF398-B657-402C-AFBE-008003C5B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2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77a667ef0f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77a667ef0f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22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92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47398cd52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47398cd52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47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18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05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008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66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08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4339e58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4339e58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6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79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19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89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28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12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409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91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986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b47398cd5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b47398cd5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20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g77a667ef0f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8" name="Google Shape;5288;g77a667ef0f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4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다들 </a:t>
            </a:r>
            <a:r>
              <a:rPr lang="ko-KR" altLang="en-US" sz="1100" dirty="0" err="1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이용해보신적</a:t>
            </a:r>
            <a:r>
              <a:rPr lang="ko-KR" altLang="en-US" sz="1100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있죠 </a:t>
            </a:r>
            <a:r>
              <a:rPr lang="en-US" altLang="ko-KR" sz="1100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  </a:t>
            </a:r>
            <a:r>
              <a:rPr lang="ko-KR" altLang="en-US" sz="1100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상추마켓은 위치기반 중고거래 플랫폼으로 사용자가 설정한 주소를 바탕으로 지역내의 다른 유저와 실시간 채팅을 통해 거래를 진행하는 서비스 입니다</a:t>
            </a:r>
            <a:endParaRPr lang="en-US" altLang="ko-KR" sz="1100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7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7a667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7a667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b47398cd5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b47398cd5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8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b9c36077af_0_5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b9c36077af_0_5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2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b47398cd5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b47398cd5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30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b47398cd5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b47398cd5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21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>
            <a:spLocks noGrp="1"/>
          </p:cNvSpPr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9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593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 only 18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6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73" r:id="rId9"/>
    <p:sldLayoutId id="2147483682" r:id="rId10"/>
    <p:sldLayoutId id="2147483684" r:id="rId11"/>
    <p:sldLayoutId id="2147483691" r:id="rId12"/>
    <p:sldLayoutId id="2147483701" r:id="rId13"/>
    <p:sldLayoutId id="2147483702" r:id="rId14"/>
    <p:sldLayoutId id="2147483706" r:id="rId15"/>
    <p:sldLayoutId id="2147483707" r:id="rId16"/>
    <p:sldLayoutId id="2147483711" r:id="rId17"/>
    <p:sldLayoutId id="2147483712" r:id="rId1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subTitle" idx="1"/>
          </p:nvPr>
        </p:nvSpPr>
        <p:spPr>
          <a:xfrm>
            <a:off x="2363075" y="1092599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상상하던 당신의 물품을 추천합니다</a:t>
            </a:r>
            <a:endParaRPr dirty="0">
              <a:solidFill>
                <a:schemeClr val="tx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상추마켓</a:t>
            </a:r>
            <a:endParaRPr dirty="0">
              <a:solidFill>
                <a:schemeClr val="dk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</a:rPr>
              <a:t>SSangchu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Google Shape;463;p66">
            <a:extLst>
              <a:ext uri="{FF2B5EF4-FFF2-40B4-BE49-F238E27FC236}">
                <a16:creationId xmlns:a16="http://schemas.microsoft.com/office/drawing/2014/main" id="{60B7E99F-896F-5191-5394-E2A55B3D0ADD}"/>
              </a:ext>
            </a:extLst>
          </p:cNvPr>
          <p:cNvSpPr txBox="1">
            <a:spLocks/>
          </p:cNvSpPr>
          <p:nvPr/>
        </p:nvSpPr>
        <p:spPr>
          <a:xfrm>
            <a:off x="2364775" y="3681601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altLang="ko-KR" sz="1400" dirty="0">
                <a:solidFill>
                  <a:schemeClr val="bg1"/>
                </a:solidFill>
                <a:latin typeface="Bebas Neue" panose="020B0606020202050201" pitchFamily="34" charset="0"/>
                <a:ea typeface="Pretendard Thin" panose="02000203000000020004" pitchFamily="50" charset="-127"/>
                <a:cs typeface="Pretendard Thin" panose="02000203000000020004" pitchFamily="50" charset="-127"/>
              </a:rPr>
              <a:t>TEAM SSANGCHU</a:t>
            </a:r>
          </a:p>
          <a:p>
            <a:pPr marL="0" indent="0"/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이시화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조장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방한솔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오상현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이영미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함준혁</a:t>
            </a:r>
            <a:endParaRPr lang="ko-KR" altLang="en-US" sz="1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Google Shape;463;p66">
            <a:extLst>
              <a:ext uri="{FF2B5EF4-FFF2-40B4-BE49-F238E27FC236}">
                <a16:creationId xmlns:a16="http://schemas.microsoft.com/office/drawing/2014/main" id="{80EF16E2-2ED1-B171-E913-F4493C0CB8F0}"/>
              </a:ext>
            </a:extLst>
          </p:cNvPr>
          <p:cNvSpPr txBox="1">
            <a:spLocks/>
          </p:cNvSpPr>
          <p:nvPr/>
        </p:nvSpPr>
        <p:spPr>
          <a:xfrm>
            <a:off x="2363075" y="160425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altLang="ko-KR" sz="1200" dirty="0" err="1">
                <a:solidFill>
                  <a:schemeClr val="tx1"/>
                </a:solidFill>
                <a:latin typeface="Bebas Neue" panose="020B0606020202050201" pitchFamily="34" charset="0"/>
                <a:ea typeface="Pretendard Thin" panose="02000203000000020004" pitchFamily="50" charset="-127"/>
                <a:cs typeface="Pretendard Thin" panose="02000203000000020004" pitchFamily="50" charset="-127"/>
              </a:rPr>
              <a:t>tj</a:t>
            </a:r>
            <a:r>
              <a:rPr lang="en-US" altLang="ko-KR" sz="1200" dirty="0">
                <a:solidFill>
                  <a:schemeClr val="tx1"/>
                </a:solidFill>
                <a:latin typeface="Bebas Neue" panose="020B0606020202050201" pitchFamily="34" charset="0"/>
                <a:ea typeface="Pretendard Thin" panose="02000203000000020004" pitchFamily="50" charset="-127"/>
                <a:cs typeface="Pretendard Thin" panose="02000203000000020004" pitchFamily="50" charset="-127"/>
              </a:rPr>
              <a:t> Academy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</a:t>
            </a:r>
            <a:r>
              <a:rPr lang="en" dirty="0"/>
              <a:t>2</a:t>
            </a:r>
            <a:endParaRPr b="1" dirty="0"/>
          </a:p>
        </p:txBody>
      </p:sp>
      <p:sp>
        <p:nvSpPr>
          <p:cNvPr id="520" name="Google Shape;520;p70"/>
          <p:cNvSpPr txBox="1">
            <a:spLocks noGrp="1"/>
          </p:cNvSpPr>
          <p:nvPr>
            <p:ph type="title" idx="2"/>
          </p:nvPr>
        </p:nvSpPr>
        <p:spPr>
          <a:xfrm>
            <a:off x="3920835" y="1801789"/>
            <a:ext cx="5873273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team and role</a:t>
            </a:r>
            <a:b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endParaRPr lang="en-US" sz="8000" dirty="0"/>
          </a:p>
        </p:txBody>
      </p:sp>
      <p:sp>
        <p:nvSpPr>
          <p:cNvPr id="521" name="Google Shape;521;p70"/>
          <p:cNvSpPr txBox="1">
            <a:spLocks noGrp="1"/>
          </p:cNvSpPr>
          <p:nvPr>
            <p:ph type="subTitle" idx="1"/>
          </p:nvPr>
        </p:nvSpPr>
        <p:spPr>
          <a:xfrm>
            <a:off x="5112441" y="3097009"/>
            <a:ext cx="3834000" cy="37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 구성 및 역할</a:t>
            </a:r>
            <a:endParaRPr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09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SSANGCHU</a:t>
            </a:r>
          </a:p>
        </p:txBody>
      </p:sp>
      <p:pic>
        <p:nvPicPr>
          <p:cNvPr id="1585" name="Google Shape;1585;p109"/>
          <p:cNvPicPr preferRelativeResize="0"/>
          <p:nvPr/>
        </p:nvPicPr>
        <p:blipFill rotWithShape="1">
          <a:blip r:embed="rId3">
            <a:alphaModFix/>
          </a:blip>
          <a:srcRect b="4689"/>
          <a:stretch/>
        </p:blipFill>
        <p:spPr>
          <a:xfrm>
            <a:off x="386700" y="1581776"/>
            <a:ext cx="8370600" cy="13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9" name="Google Shape;1589;p109"/>
          <p:cNvCxnSpPr/>
          <p:nvPr/>
        </p:nvCxnSpPr>
        <p:spPr>
          <a:xfrm rot="10800000">
            <a:off x="1048275" y="2517975"/>
            <a:ext cx="0" cy="63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2" name="Google Shape;1592;p109"/>
          <p:cNvCxnSpPr/>
          <p:nvPr/>
        </p:nvCxnSpPr>
        <p:spPr>
          <a:xfrm rot="10800000">
            <a:off x="8085928" y="2517975"/>
            <a:ext cx="0" cy="63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109"/>
          <p:cNvCxnSpPr/>
          <p:nvPr/>
        </p:nvCxnSpPr>
        <p:spPr>
          <a:xfrm rot="10800000">
            <a:off x="4551842" y="2517975"/>
            <a:ext cx="0" cy="63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91" name="Google Shape;1591;p109"/>
          <p:cNvCxnSpPr/>
          <p:nvPr/>
        </p:nvCxnSpPr>
        <p:spPr>
          <a:xfrm rot="10800000">
            <a:off x="6318683" y="2517975"/>
            <a:ext cx="0" cy="63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93" name="Google Shape;1593;p109"/>
          <p:cNvSpPr txBox="1">
            <a:spLocks noGrp="1"/>
          </p:cNvSpPr>
          <p:nvPr>
            <p:ph type="subTitle" idx="1"/>
          </p:nvPr>
        </p:nvSpPr>
        <p:spPr>
          <a:xfrm>
            <a:off x="165000" y="3606632"/>
            <a:ext cx="1763100" cy="972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게시글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C.R.U.D</a:t>
            </a:r>
          </a:p>
          <a:p>
            <a:pPr marL="0" lv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각 </a:t>
            </a:r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조건별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리스트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카테고리 및 주소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첨부파일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관리자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신고기능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94" name="Google Shape;1594;p109"/>
          <p:cNvSpPr txBox="1">
            <a:spLocks noGrp="1"/>
          </p:cNvSpPr>
          <p:nvPr>
            <p:ph type="subTitle" idx="2"/>
          </p:nvPr>
        </p:nvSpPr>
        <p:spPr>
          <a:xfrm>
            <a:off x="3671167" y="3633537"/>
            <a:ext cx="1764900" cy="972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후기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주소 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위치기반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거래 신청 및 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승인여부 관리</a:t>
            </a:r>
          </a:p>
        </p:txBody>
      </p:sp>
      <p:sp>
        <p:nvSpPr>
          <p:cNvPr id="1595" name="Google Shape;1595;p109"/>
          <p:cNvSpPr txBox="1">
            <a:spLocks noGrp="1"/>
          </p:cNvSpPr>
          <p:nvPr>
            <p:ph type="subTitle" idx="3"/>
          </p:nvPr>
        </p:nvSpPr>
        <p:spPr>
          <a:xfrm>
            <a:off x="7203475" y="3633538"/>
            <a:ext cx="1764900" cy="953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실시간 채팅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상점 페이지</a:t>
            </a:r>
            <a:endParaRPr lang="en-US" altLang="ko-KR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96" name="Google Shape;1596;p109"/>
          <p:cNvSpPr txBox="1">
            <a:spLocks noGrp="1"/>
          </p:cNvSpPr>
          <p:nvPr>
            <p:ph type="subTitle" idx="4"/>
          </p:nvPr>
        </p:nvSpPr>
        <p:spPr>
          <a:xfrm>
            <a:off x="5436635" y="3633538"/>
            <a:ext cx="1764900" cy="953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VO 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DTO 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구현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프로젝트 문서 보완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회의록 작성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598" name="Google Shape;1598;p109"/>
          <p:cNvSpPr/>
          <p:nvPr/>
        </p:nvSpPr>
        <p:spPr>
          <a:xfrm>
            <a:off x="5886606" y="1797143"/>
            <a:ext cx="864154" cy="864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9"/>
          <p:cNvSpPr/>
          <p:nvPr/>
        </p:nvSpPr>
        <p:spPr>
          <a:xfrm>
            <a:off x="4122882" y="1797143"/>
            <a:ext cx="864154" cy="864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109"/>
          <p:cNvSpPr/>
          <p:nvPr/>
        </p:nvSpPr>
        <p:spPr>
          <a:xfrm>
            <a:off x="618640" y="1797143"/>
            <a:ext cx="864154" cy="864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589;p109">
            <a:extLst>
              <a:ext uri="{FF2B5EF4-FFF2-40B4-BE49-F238E27FC236}">
                <a16:creationId xmlns:a16="http://schemas.microsoft.com/office/drawing/2014/main" id="{A504F1D0-4F12-AC77-1E60-BAEEB8003ABD}"/>
              </a:ext>
            </a:extLst>
          </p:cNvPr>
          <p:cNvCxnSpPr/>
          <p:nvPr/>
        </p:nvCxnSpPr>
        <p:spPr>
          <a:xfrm rot="10800000">
            <a:off x="2788118" y="2517975"/>
            <a:ext cx="0" cy="63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1593;p109">
            <a:extLst>
              <a:ext uri="{FF2B5EF4-FFF2-40B4-BE49-F238E27FC236}">
                <a16:creationId xmlns:a16="http://schemas.microsoft.com/office/drawing/2014/main" id="{FDC55D1F-523B-F033-D2DA-3CAFD869B845}"/>
              </a:ext>
            </a:extLst>
          </p:cNvPr>
          <p:cNvSpPr txBox="1">
            <a:spLocks/>
          </p:cNvSpPr>
          <p:nvPr/>
        </p:nvSpPr>
        <p:spPr>
          <a:xfrm>
            <a:off x="1904843" y="3606632"/>
            <a:ext cx="1763100" cy="9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C.R.U.D</a:t>
            </a:r>
            <a:b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</a:br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이메일인증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indent="0"/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</a:t>
            </a:r>
            <a:endParaRPr lang="en-US" altLang="ko-KR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Google Shape;1604;p109">
            <a:extLst>
              <a:ext uri="{FF2B5EF4-FFF2-40B4-BE49-F238E27FC236}">
                <a16:creationId xmlns:a16="http://schemas.microsoft.com/office/drawing/2014/main" id="{B3E32752-F43F-9483-3AB4-3081AB0B783E}"/>
              </a:ext>
            </a:extLst>
          </p:cNvPr>
          <p:cNvSpPr/>
          <p:nvPr/>
        </p:nvSpPr>
        <p:spPr>
          <a:xfrm>
            <a:off x="2358483" y="1797143"/>
            <a:ext cx="864154" cy="864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97;p106">
            <a:extLst>
              <a:ext uri="{FF2B5EF4-FFF2-40B4-BE49-F238E27FC236}">
                <a16:creationId xmlns:a16="http://schemas.microsoft.com/office/drawing/2014/main" id="{9F941352-BDFF-1ECA-E62E-67671238D55A}"/>
              </a:ext>
            </a:extLst>
          </p:cNvPr>
          <p:cNvSpPr txBox="1"/>
          <p:nvPr/>
        </p:nvSpPr>
        <p:spPr>
          <a:xfrm>
            <a:off x="620309" y="3152775"/>
            <a:ext cx="8524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이시화</a:t>
            </a:r>
            <a:endParaRPr sz="18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6" name="Google Shape;1497;p106">
            <a:extLst>
              <a:ext uri="{FF2B5EF4-FFF2-40B4-BE49-F238E27FC236}">
                <a16:creationId xmlns:a16="http://schemas.microsoft.com/office/drawing/2014/main" id="{F005D5A4-E992-2046-A033-DA89B42D32A8}"/>
              </a:ext>
            </a:extLst>
          </p:cNvPr>
          <p:cNvSpPr txBox="1"/>
          <p:nvPr/>
        </p:nvSpPr>
        <p:spPr>
          <a:xfrm>
            <a:off x="2358357" y="3152775"/>
            <a:ext cx="8524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방한솔</a:t>
            </a:r>
            <a:endParaRPr sz="18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7" name="Google Shape;1497;p106">
            <a:extLst>
              <a:ext uri="{FF2B5EF4-FFF2-40B4-BE49-F238E27FC236}">
                <a16:creationId xmlns:a16="http://schemas.microsoft.com/office/drawing/2014/main" id="{1A73A9E6-CCB4-FE93-90A2-18EDDC926D9F}"/>
              </a:ext>
            </a:extLst>
          </p:cNvPr>
          <p:cNvSpPr txBox="1"/>
          <p:nvPr/>
        </p:nvSpPr>
        <p:spPr>
          <a:xfrm>
            <a:off x="4125198" y="3152775"/>
            <a:ext cx="8524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오상현</a:t>
            </a:r>
            <a:endParaRPr sz="18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8" name="Google Shape;1497;p106">
            <a:extLst>
              <a:ext uri="{FF2B5EF4-FFF2-40B4-BE49-F238E27FC236}">
                <a16:creationId xmlns:a16="http://schemas.microsoft.com/office/drawing/2014/main" id="{CB760056-C6BF-092F-53DB-FC19D0C888E9}"/>
              </a:ext>
            </a:extLst>
          </p:cNvPr>
          <p:cNvSpPr txBox="1"/>
          <p:nvPr/>
        </p:nvSpPr>
        <p:spPr>
          <a:xfrm>
            <a:off x="5892039" y="3152775"/>
            <a:ext cx="8524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이영미</a:t>
            </a:r>
            <a:endParaRPr sz="18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9" name="Google Shape;1497;p106">
            <a:extLst>
              <a:ext uri="{FF2B5EF4-FFF2-40B4-BE49-F238E27FC236}">
                <a16:creationId xmlns:a16="http://schemas.microsoft.com/office/drawing/2014/main" id="{3948AFFD-57B5-6A40-F009-BC61268FFAC8}"/>
              </a:ext>
            </a:extLst>
          </p:cNvPr>
          <p:cNvSpPr txBox="1"/>
          <p:nvPr/>
        </p:nvSpPr>
        <p:spPr>
          <a:xfrm>
            <a:off x="7653852" y="3152775"/>
            <a:ext cx="8524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함준혁</a:t>
            </a:r>
            <a:endParaRPr sz="18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grpSp>
        <p:nvGrpSpPr>
          <p:cNvPr id="16" name="Google Shape;17187;p147">
            <a:extLst>
              <a:ext uri="{FF2B5EF4-FFF2-40B4-BE49-F238E27FC236}">
                <a16:creationId xmlns:a16="http://schemas.microsoft.com/office/drawing/2014/main" id="{D65DCAB1-8448-F89A-D3DB-2C368747C8DD}"/>
              </a:ext>
            </a:extLst>
          </p:cNvPr>
          <p:cNvGrpSpPr/>
          <p:nvPr/>
        </p:nvGrpSpPr>
        <p:grpSpPr>
          <a:xfrm>
            <a:off x="728800" y="1895547"/>
            <a:ext cx="635500" cy="637916"/>
            <a:chOff x="1404013" y="2424754"/>
            <a:chExt cx="353600" cy="354944"/>
          </a:xfrm>
          <a:solidFill>
            <a:schemeClr val="bg1"/>
          </a:solidFill>
        </p:grpSpPr>
        <p:sp>
          <p:nvSpPr>
            <p:cNvPr id="17" name="Google Shape;17188;p147">
              <a:extLst>
                <a:ext uri="{FF2B5EF4-FFF2-40B4-BE49-F238E27FC236}">
                  <a16:creationId xmlns:a16="http://schemas.microsoft.com/office/drawing/2014/main" id="{C5DAAAF2-C30A-06B5-CF99-EF45BF526C0C}"/>
                </a:ext>
              </a:extLst>
            </p:cNvPr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89;p147">
              <a:extLst>
                <a:ext uri="{FF2B5EF4-FFF2-40B4-BE49-F238E27FC236}">
                  <a16:creationId xmlns:a16="http://schemas.microsoft.com/office/drawing/2014/main" id="{C92A3140-4BF7-262F-6642-E3EB8ED3351D}"/>
                </a:ext>
              </a:extLst>
            </p:cNvPr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90;p147">
              <a:extLst>
                <a:ext uri="{FF2B5EF4-FFF2-40B4-BE49-F238E27FC236}">
                  <a16:creationId xmlns:a16="http://schemas.microsoft.com/office/drawing/2014/main" id="{440BB4ED-B3C6-2F99-0DB3-4721E9BEB23F}"/>
                </a:ext>
              </a:extLst>
            </p:cNvPr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91;p147">
              <a:extLst>
                <a:ext uri="{FF2B5EF4-FFF2-40B4-BE49-F238E27FC236}">
                  <a16:creationId xmlns:a16="http://schemas.microsoft.com/office/drawing/2014/main" id="{3EFD4935-E04A-D2C1-65E3-F5C6E6DE21E5}"/>
                </a:ext>
              </a:extLst>
            </p:cNvPr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92;p147">
              <a:extLst>
                <a:ext uri="{FF2B5EF4-FFF2-40B4-BE49-F238E27FC236}">
                  <a16:creationId xmlns:a16="http://schemas.microsoft.com/office/drawing/2014/main" id="{5C59FA7A-662C-355A-9943-4F12A1FD4AE5}"/>
                </a:ext>
              </a:extLst>
            </p:cNvPr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7245;p147">
            <a:extLst>
              <a:ext uri="{FF2B5EF4-FFF2-40B4-BE49-F238E27FC236}">
                <a16:creationId xmlns:a16="http://schemas.microsoft.com/office/drawing/2014/main" id="{E355DAAE-5999-CA45-D0E6-DD283041E0CB}"/>
              </a:ext>
            </a:extLst>
          </p:cNvPr>
          <p:cNvGrpSpPr/>
          <p:nvPr/>
        </p:nvGrpSpPr>
        <p:grpSpPr>
          <a:xfrm>
            <a:off x="4238836" y="1916962"/>
            <a:ext cx="625206" cy="624516"/>
            <a:chOff x="5246797" y="1500658"/>
            <a:chExt cx="347872" cy="347488"/>
          </a:xfrm>
          <a:solidFill>
            <a:schemeClr val="bg1"/>
          </a:solidFill>
        </p:grpSpPr>
        <p:sp>
          <p:nvSpPr>
            <p:cNvPr id="23" name="Google Shape;17246;p147">
              <a:extLst>
                <a:ext uri="{FF2B5EF4-FFF2-40B4-BE49-F238E27FC236}">
                  <a16:creationId xmlns:a16="http://schemas.microsoft.com/office/drawing/2014/main" id="{A1D7CAB3-D201-1915-A58C-24E7635D6319}"/>
                </a:ext>
              </a:extLst>
            </p:cNvPr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47;p147">
              <a:extLst>
                <a:ext uri="{FF2B5EF4-FFF2-40B4-BE49-F238E27FC236}">
                  <a16:creationId xmlns:a16="http://schemas.microsoft.com/office/drawing/2014/main" id="{E6C46D8C-2AF2-997C-F1AE-FD4C98D48D35}"/>
                </a:ext>
              </a:extLst>
            </p:cNvPr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48;p147">
              <a:extLst>
                <a:ext uri="{FF2B5EF4-FFF2-40B4-BE49-F238E27FC236}">
                  <a16:creationId xmlns:a16="http://schemas.microsoft.com/office/drawing/2014/main" id="{D3EE8029-5681-198C-F7FD-B67A043762BB}"/>
                </a:ext>
              </a:extLst>
            </p:cNvPr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49;p147">
              <a:extLst>
                <a:ext uri="{FF2B5EF4-FFF2-40B4-BE49-F238E27FC236}">
                  <a16:creationId xmlns:a16="http://schemas.microsoft.com/office/drawing/2014/main" id="{0C53CEF8-D75E-899F-AC4C-DC47E34867FE}"/>
                </a:ext>
              </a:extLst>
            </p:cNvPr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109"/>
          <p:cNvSpPr/>
          <p:nvPr/>
        </p:nvSpPr>
        <p:spPr>
          <a:xfrm>
            <a:off x="7653852" y="1797143"/>
            <a:ext cx="864154" cy="8641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7119;p147">
            <a:extLst>
              <a:ext uri="{FF2B5EF4-FFF2-40B4-BE49-F238E27FC236}">
                <a16:creationId xmlns:a16="http://schemas.microsoft.com/office/drawing/2014/main" id="{5B61B4FD-8144-5455-1DC3-E8B750EF560D}"/>
              </a:ext>
            </a:extLst>
          </p:cNvPr>
          <p:cNvGrpSpPr/>
          <p:nvPr/>
        </p:nvGrpSpPr>
        <p:grpSpPr>
          <a:xfrm>
            <a:off x="7808478" y="1903537"/>
            <a:ext cx="598520" cy="634234"/>
            <a:chOff x="2512749" y="1965042"/>
            <a:chExt cx="333024" cy="352896"/>
          </a:xfrm>
          <a:solidFill>
            <a:schemeClr val="bg1"/>
          </a:solidFill>
        </p:grpSpPr>
        <p:sp>
          <p:nvSpPr>
            <p:cNvPr id="28" name="Google Shape;17120;p147">
              <a:extLst>
                <a:ext uri="{FF2B5EF4-FFF2-40B4-BE49-F238E27FC236}">
                  <a16:creationId xmlns:a16="http://schemas.microsoft.com/office/drawing/2014/main" id="{3E975033-42DD-38CF-A17F-EEBB829FAB75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121;p147">
              <a:extLst>
                <a:ext uri="{FF2B5EF4-FFF2-40B4-BE49-F238E27FC236}">
                  <a16:creationId xmlns:a16="http://schemas.microsoft.com/office/drawing/2014/main" id="{F5DD5F8A-4820-D2FF-6D1E-FBDBC2678B5E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122;p147">
              <a:extLst>
                <a:ext uri="{FF2B5EF4-FFF2-40B4-BE49-F238E27FC236}">
                  <a16:creationId xmlns:a16="http://schemas.microsoft.com/office/drawing/2014/main" id="{7092E916-5D5E-6AAC-0219-EFD1D9A4D72D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23;p147">
              <a:extLst>
                <a:ext uri="{FF2B5EF4-FFF2-40B4-BE49-F238E27FC236}">
                  <a16:creationId xmlns:a16="http://schemas.microsoft.com/office/drawing/2014/main" id="{5BA606BE-5F13-2137-647C-75EF5724A643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124;p147">
              <a:extLst>
                <a:ext uri="{FF2B5EF4-FFF2-40B4-BE49-F238E27FC236}">
                  <a16:creationId xmlns:a16="http://schemas.microsoft.com/office/drawing/2014/main" id="{7D9936B2-8091-DC87-7014-5708800596FC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7101;p147">
            <a:extLst>
              <a:ext uri="{FF2B5EF4-FFF2-40B4-BE49-F238E27FC236}">
                <a16:creationId xmlns:a16="http://schemas.microsoft.com/office/drawing/2014/main" id="{8D209609-7684-0137-472F-67CEED5AD01A}"/>
              </a:ext>
            </a:extLst>
          </p:cNvPr>
          <p:cNvGrpSpPr/>
          <p:nvPr/>
        </p:nvGrpSpPr>
        <p:grpSpPr>
          <a:xfrm>
            <a:off x="2472311" y="1937652"/>
            <a:ext cx="624574" cy="623826"/>
            <a:chOff x="4697389" y="1500658"/>
            <a:chExt cx="347520" cy="347104"/>
          </a:xfrm>
          <a:solidFill>
            <a:schemeClr val="bg1"/>
          </a:solidFill>
        </p:grpSpPr>
        <p:sp>
          <p:nvSpPr>
            <p:cNvPr id="34" name="Google Shape;17102;p147">
              <a:extLst>
                <a:ext uri="{FF2B5EF4-FFF2-40B4-BE49-F238E27FC236}">
                  <a16:creationId xmlns:a16="http://schemas.microsoft.com/office/drawing/2014/main" id="{04F9A603-9D3B-5723-DFA8-F26B42C936AE}"/>
                </a:ext>
              </a:extLst>
            </p:cNvPr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103;p147">
              <a:extLst>
                <a:ext uri="{FF2B5EF4-FFF2-40B4-BE49-F238E27FC236}">
                  <a16:creationId xmlns:a16="http://schemas.microsoft.com/office/drawing/2014/main" id="{B9DD699D-D4EA-F32B-80C4-0FC2673951B7}"/>
                </a:ext>
              </a:extLst>
            </p:cNvPr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104;p147">
              <a:extLst>
                <a:ext uri="{FF2B5EF4-FFF2-40B4-BE49-F238E27FC236}">
                  <a16:creationId xmlns:a16="http://schemas.microsoft.com/office/drawing/2014/main" id="{E1E5CD37-B8CA-DEEE-1D93-5AAEEC3955B6}"/>
                </a:ext>
              </a:extLst>
            </p:cNvPr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7228;p147">
            <a:extLst>
              <a:ext uri="{FF2B5EF4-FFF2-40B4-BE49-F238E27FC236}">
                <a16:creationId xmlns:a16="http://schemas.microsoft.com/office/drawing/2014/main" id="{BA1C4F86-D0DE-0A36-818E-18FB5C320BE7}"/>
              </a:ext>
            </a:extLst>
          </p:cNvPr>
          <p:cNvGrpSpPr/>
          <p:nvPr/>
        </p:nvGrpSpPr>
        <p:grpSpPr>
          <a:xfrm>
            <a:off x="6040931" y="1919463"/>
            <a:ext cx="554698" cy="634984"/>
            <a:chOff x="878637" y="1965010"/>
            <a:chExt cx="308640" cy="353312"/>
          </a:xfrm>
          <a:solidFill>
            <a:schemeClr val="bg1"/>
          </a:solidFill>
        </p:grpSpPr>
        <p:sp>
          <p:nvSpPr>
            <p:cNvPr id="38" name="Google Shape;17229;p147">
              <a:extLst>
                <a:ext uri="{FF2B5EF4-FFF2-40B4-BE49-F238E27FC236}">
                  <a16:creationId xmlns:a16="http://schemas.microsoft.com/office/drawing/2014/main" id="{C77C3FF4-6609-FED1-01CB-46F8F9D94610}"/>
                </a:ext>
              </a:extLst>
            </p:cNvPr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30;p147">
              <a:extLst>
                <a:ext uri="{FF2B5EF4-FFF2-40B4-BE49-F238E27FC236}">
                  <a16:creationId xmlns:a16="http://schemas.microsoft.com/office/drawing/2014/main" id="{A078F77A-16DB-AB00-BB6E-66FC59213731}"/>
                </a:ext>
              </a:extLst>
            </p:cNvPr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31;p147">
              <a:extLst>
                <a:ext uri="{FF2B5EF4-FFF2-40B4-BE49-F238E27FC236}">
                  <a16:creationId xmlns:a16="http://schemas.microsoft.com/office/drawing/2014/main" id="{CCF02911-0CCE-6002-C89E-F67D5C36CDD1}"/>
                </a:ext>
              </a:extLst>
            </p:cNvPr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4296;p142">
            <a:extLst>
              <a:ext uri="{FF2B5EF4-FFF2-40B4-BE49-F238E27FC236}">
                <a16:creationId xmlns:a16="http://schemas.microsoft.com/office/drawing/2014/main" id="{AC41D6F1-3D63-E55B-7DB5-B04C25FD11CD}"/>
              </a:ext>
            </a:extLst>
          </p:cNvPr>
          <p:cNvGrpSpPr/>
          <p:nvPr/>
        </p:nvGrpSpPr>
        <p:grpSpPr>
          <a:xfrm rot="1540784">
            <a:off x="1139749" y="2973908"/>
            <a:ext cx="392111" cy="280206"/>
            <a:chOff x="7918997" y="3714687"/>
            <a:chExt cx="392111" cy="280206"/>
          </a:xfrm>
          <a:solidFill>
            <a:srgbClr val="FFFF00"/>
          </a:solidFill>
        </p:grpSpPr>
        <p:sp>
          <p:nvSpPr>
            <p:cNvPr id="42" name="Google Shape;14297;p142">
              <a:extLst>
                <a:ext uri="{FF2B5EF4-FFF2-40B4-BE49-F238E27FC236}">
                  <a16:creationId xmlns:a16="http://schemas.microsoft.com/office/drawing/2014/main" id="{C9FD1FED-5BC7-EE26-7DCF-36DE378BB6AD}"/>
                </a:ext>
              </a:extLst>
            </p:cNvPr>
            <p:cNvSpPr/>
            <p:nvPr/>
          </p:nvSpPr>
          <p:spPr>
            <a:xfrm>
              <a:off x="7918997" y="3781246"/>
              <a:ext cx="309675" cy="213648"/>
            </a:xfrm>
            <a:custGeom>
              <a:avLst/>
              <a:gdLst/>
              <a:ahLst/>
              <a:cxnLst/>
              <a:rect l="l" t="t" r="r" b="b"/>
              <a:pathLst>
                <a:path w="9752" h="6728" extrusionOk="0">
                  <a:moveTo>
                    <a:pt x="774" y="3644"/>
                  </a:moveTo>
                  <a:cubicBezTo>
                    <a:pt x="965" y="3644"/>
                    <a:pt x="1132" y="3810"/>
                    <a:pt x="1132" y="4001"/>
                  </a:cubicBezTo>
                  <a:cubicBezTo>
                    <a:pt x="1132" y="4191"/>
                    <a:pt x="965" y="4358"/>
                    <a:pt x="774" y="4358"/>
                  </a:cubicBezTo>
                  <a:cubicBezTo>
                    <a:pt x="560" y="4358"/>
                    <a:pt x="417" y="4191"/>
                    <a:pt x="417" y="4001"/>
                  </a:cubicBezTo>
                  <a:cubicBezTo>
                    <a:pt x="417" y="3810"/>
                    <a:pt x="584" y="3644"/>
                    <a:pt x="774" y="3644"/>
                  </a:cubicBezTo>
                  <a:close/>
                  <a:moveTo>
                    <a:pt x="715" y="0"/>
                  </a:moveTo>
                  <a:cubicBezTo>
                    <a:pt x="310" y="0"/>
                    <a:pt x="0" y="322"/>
                    <a:pt x="0" y="715"/>
                  </a:cubicBezTo>
                  <a:cubicBezTo>
                    <a:pt x="0" y="1072"/>
                    <a:pt x="250" y="1370"/>
                    <a:pt x="596" y="1429"/>
                  </a:cubicBezTo>
                  <a:lnTo>
                    <a:pt x="596" y="3346"/>
                  </a:lnTo>
                  <a:cubicBezTo>
                    <a:pt x="298" y="3429"/>
                    <a:pt x="72" y="3703"/>
                    <a:pt x="72" y="4025"/>
                  </a:cubicBezTo>
                  <a:cubicBezTo>
                    <a:pt x="72" y="4358"/>
                    <a:pt x="298" y="4644"/>
                    <a:pt x="596" y="4715"/>
                  </a:cubicBezTo>
                  <a:lnTo>
                    <a:pt x="596" y="5442"/>
                  </a:lnTo>
                  <a:cubicBezTo>
                    <a:pt x="322" y="5513"/>
                    <a:pt x="120" y="5775"/>
                    <a:pt x="120" y="6073"/>
                  </a:cubicBezTo>
                  <a:cubicBezTo>
                    <a:pt x="120" y="6430"/>
                    <a:pt x="417" y="6727"/>
                    <a:pt x="774" y="6727"/>
                  </a:cubicBezTo>
                  <a:lnTo>
                    <a:pt x="2215" y="6727"/>
                  </a:lnTo>
                  <a:cubicBezTo>
                    <a:pt x="2322" y="6727"/>
                    <a:pt x="2394" y="6644"/>
                    <a:pt x="2394" y="6549"/>
                  </a:cubicBezTo>
                  <a:cubicBezTo>
                    <a:pt x="2394" y="6442"/>
                    <a:pt x="2286" y="6335"/>
                    <a:pt x="2191" y="6335"/>
                  </a:cubicBezTo>
                  <a:lnTo>
                    <a:pt x="739" y="6335"/>
                  </a:lnTo>
                  <a:cubicBezTo>
                    <a:pt x="584" y="6335"/>
                    <a:pt x="441" y="6204"/>
                    <a:pt x="441" y="6037"/>
                  </a:cubicBezTo>
                  <a:cubicBezTo>
                    <a:pt x="441" y="5882"/>
                    <a:pt x="584" y="5739"/>
                    <a:pt x="739" y="5739"/>
                  </a:cubicBezTo>
                  <a:lnTo>
                    <a:pt x="9561" y="5739"/>
                  </a:lnTo>
                  <a:cubicBezTo>
                    <a:pt x="9668" y="5739"/>
                    <a:pt x="9752" y="5668"/>
                    <a:pt x="9752" y="5561"/>
                  </a:cubicBezTo>
                  <a:cubicBezTo>
                    <a:pt x="9752" y="5465"/>
                    <a:pt x="9668" y="5382"/>
                    <a:pt x="9561" y="5382"/>
                  </a:cubicBezTo>
                  <a:lnTo>
                    <a:pt x="929" y="5382"/>
                  </a:lnTo>
                  <a:lnTo>
                    <a:pt x="929" y="4703"/>
                  </a:lnTo>
                  <a:cubicBezTo>
                    <a:pt x="1251" y="4632"/>
                    <a:pt x="1489" y="4346"/>
                    <a:pt x="1489" y="4001"/>
                  </a:cubicBezTo>
                  <a:cubicBezTo>
                    <a:pt x="1489" y="3656"/>
                    <a:pt x="1251" y="3370"/>
                    <a:pt x="929" y="3298"/>
                  </a:cubicBezTo>
                  <a:lnTo>
                    <a:pt x="929" y="1215"/>
                  </a:lnTo>
                  <a:cubicBezTo>
                    <a:pt x="929" y="1167"/>
                    <a:pt x="917" y="1108"/>
                    <a:pt x="870" y="1084"/>
                  </a:cubicBezTo>
                  <a:cubicBezTo>
                    <a:pt x="834" y="1060"/>
                    <a:pt x="786" y="1036"/>
                    <a:pt x="739" y="1036"/>
                  </a:cubicBezTo>
                  <a:lnTo>
                    <a:pt x="715" y="1036"/>
                  </a:lnTo>
                  <a:cubicBezTo>
                    <a:pt x="512" y="1036"/>
                    <a:pt x="358" y="870"/>
                    <a:pt x="358" y="679"/>
                  </a:cubicBezTo>
                  <a:cubicBezTo>
                    <a:pt x="358" y="489"/>
                    <a:pt x="512" y="322"/>
                    <a:pt x="715" y="322"/>
                  </a:cubicBezTo>
                  <a:cubicBezTo>
                    <a:pt x="905" y="322"/>
                    <a:pt x="1072" y="489"/>
                    <a:pt x="1072" y="679"/>
                  </a:cubicBezTo>
                  <a:cubicBezTo>
                    <a:pt x="1072" y="715"/>
                    <a:pt x="1072" y="762"/>
                    <a:pt x="1048" y="786"/>
                  </a:cubicBezTo>
                  <a:cubicBezTo>
                    <a:pt x="1036" y="858"/>
                    <a:pt x="1048" y="941"/>
                    <a:pt x="1120" y="977"/>
                  </a:cubicBezTo>
                  <a:lnTo>
                    <a:pt x="2906" y="2525"/>
                  </a:lnTo>
                  <a:cubicBezTo>
                    <a:pt x="2940" y="2553"/>
                    <a:pt x="2985" y="2568"/>
                    <a:pt x="3029" y="2568"/>
                  </a:cubicBezTo>
                  <a:cubicBezTo>
                    <a:pt x="3077" y="2568"/>
                    <a:pt x="3124" y="2550"/>
                    <a:pt x="3156" y="2513"/>
                  </a:cubicBezTo>
                  <a:lnTo>
                    <a:pt x="4287" y="1274"/>
                  </a:lnTo>
                  <a:cubicBezTo>
                    <a:pt x="4358" y="1203"/>
                    <a:pt x="4346" y="1084"/>
                    <a:pt x="4275" y="1024"/>
                  </a:cubicBezTo>
                  <a:cubicBezTo>
                    <a:pt x="4237" y="992"/>
                    <a:pt x="4191" y="976"/>
                    <a:pt x="4147" y="976"/>
                  </a:cubicBezTo>
                  <a:cubicBezTo>
                    <a:pt x="4095" y="976"/>
                    <a:pt x="4045" y="998"/>
                    <a:pt x="4013" y="1036"/>
                  </a:cubicBezTo>
                  <a:lnTo>
                    <a:pt x="3001" y="2155"/>
                  </a:lnTo>
                  <a:lnTo>
                    <a:pt x="1429" y="798"/>
                  </a:lnTo>
                  <a:lnTo>
                    <a:pt x="1429" y="715"/>
                  </a:lnTo>
                  <a:cubicBezTo>
                    <a:pt x="1429" y="310"/>
                    <a:pt x="1096" y="0"/>
                    <a:pt x="71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98;p142">
              <a:extLst>
                <a:ext uri="{FF2B5EF4-FFF2-40B4-BE49-F238E27FC236}">
                  <a16:creationId xmlns:a16="http://schemas.microsoft.com/office/drawing/2014/main" id="{F05AC149-D359-DD3B-268C-7ABB1CE9D55A}"/>
                </a:ext>
              </a:extLst>
            </p:cNvPr>
            <p:cNvSpPr/>
            <p:nvPr/>
          </p:nvSpPr>
          <p:spPr>
            <a:xfrm>
              <a:off x="8080439" y="3862920"/>
              <a:ext cx="68083" cy="68083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7"/>
                  </a:moveTo>
                  <a:cubicBezTo>
                    <a:pt x="1465" y="357"/>
                    <a:pt x="1786" y="691"/>
                    <a:pt x="1786" y="1072"/>
                  </a:cubicBezTo>
                  <a:cubicBezTo>
                    <a:pt x="1786" y="1465"/>
                    <a:pt x="1465" y="1786"/>
                    <a:pt x="1072" y="1786"/>
                  </a:cubicBezTo>
                  <a:cubicBezTo>
                    <a:pt x="691" y="1786"/>
                    <a:pt x="358" y="1465"/>
                    <a:pt x="358" y="1072"/>
                  </a:cubicBezTo>
                  <a:cubicBezTo>
                    <a:pt x="358" y="691"/>
                    <a:pt x="691" y="357"/>
                    <a:pt x="1072" y="35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55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99;p142">
              <a:extLst>
                <a:ext uri="{FF2B5EF4-FFF2-40B4-BE49-F238E27FC236}">
                  <a16:creationId xmlns:a16="http://schemas.microsoft.com/office/drawing/2014/main" id="{4D525859-F1B3-773B-670D-C48C9A4CAF98}"/>
                </a:ext>
              </a:extLst>
            </p:cNvPr>
            <p:cNvSpPr/>
            <p:nvPr/>
          </p:nvSpPr>
          <p:spPr>
            <a:xfrm>
              <a:off x="8000290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27" y="358"/>
                  </a:moveTo>
                  <a:cubicBezTo>
                    <a:pt x="917" y="358"/>
                    <a:pt x="1084" y="524"/>
                    <a:pt x="1084" y="715"/>
                  </a:cubicBezTo>
                  <a:cubicBezTo>
                    <a:pt x="1084" y="905"/>
                    <a:pt x="917" y="1072"/>
                    <a:pt x="727" y="1072"/>
                  </a:cubicBezTo>
                  <a:cubicBezTo>
                    <a:pt x="536" y="1072"/>
                    <a:pt x="369" y="905"/>
                    <a:pt x="369" y="715"/>
                  </a:cubicBezTo>
                  <a:cubicBezTo>
                    <a:pt x="369" y="524"/>
                    <a:pt x="536" y="358"/>
                    <a:pt x="727" y="358"/>
                  </a:cubicBezTo>
                  <a:close/>
                  <a:moveTo>
                    <a:pt x="694" y="0"/>
                  </a:moveTo>
                  <a:cubicBezTo>
                    <a:pt x="310" y="0"/>
                    <a:pt x="0" y="317"/>
                    <a:pt x="0" y="715"/>
                  </a:cubicBezTo>
                  <a:cubicBezTo>
                    <a:pt x="0" y="1120"/>
                    <a:pt x="322" y="1429"/>
                    <a:pt x="715" y="1429"/>
                  </a:cubicBezTo>
                  <a:cubicBezTo>
                    <a:pt x="1096" y="1429"/>
                    <a:pt x="1429" y="1096"/>
                    <a:pt x="1429" y="715"/>
                  </a:cubicBezTo>
                  <a:cubicBezTo>
                    <a:pt x="1429" y="310"/>
                    <a:pt x="1096" y="1"/>
                    <a:pt x="715" y="1"/>
                  </a:cubicBezTo>
                  <a:cubicBezTo>
                    <a:pt x="708" y="0"/>
                    <a:pt x="701" y="0"/>
                    <a:pt x="694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300;p142">
              <a:extLst>
                <a:ext uri="{FF2B5EF4-FFF2-40B4-BE49-F238E27FC236}">
                  <a16:creationId xmlns:a16="http://schemas.microsoft.com/office/drawing/2014/main" id="{B8138E9D-671C-EC18-92F8-F5C9F231B02B}"/>
                </a:ext>
              </a:extLst>
            </p:cNvPr>
            <p:cNvSpPr/>
            <p:nvPr/>
          </p:nvSpPr>
          <p:spPr>
            <a:xfrm>
              <a:off x="8006323" y="3714687"/>
              <a:ext cx="304784" cy="277920"/>
            </a:xfrm>
            <a:custGeom>
              <a:avLst/>
              <a:gdLst/>
              <a:ahLst/>
              <a:cxnLst/>
              <a:rect l="l" t="t" r="r" b="b"/>
              <a:pathLst>
                <a:path w="9598" h="8752" extrusionOk="0">
                  <a:moveTo>
                    <a:pt x="8800" y="5740"/>
                  </a:moveTo>
                  <a:cubicBezTo>
                    <a:pt x="8990" y="5740"/>
                    <a:pt x="9157" y="5906"/>
                    <a:pt x="9157" y="6097"/>
                  </a:cubicBezTo>
                  <a:cubicBezTo>
                    <a:pt x="9157" y="6287"/>
                    <a:pt x="9002" y="6454"/>
                    <a:pt x="8800" y="6454"/>
                  </a:cubicBezTo>
                  <a:cubicBezTo>
                    <a:pt x="8609" y="6454"/>
                    <a:pt x="8442" y="6287"/>
                    <a:pt x="8442" y="6097"/>
                  </a:cubicBezTo>
                  <a:cubicBezTo>
                    <a:pt x="8442" y="5906"/>
                    <a:pt x="8597" y="5740"/>
                    <a:pt x="8800" y="5740"/>
                  </a:cubicBezTo>
                  <a:close/>
                  <a:moveTo>
                    <a:pt x="3430" y="1"/>
                  </a:moveTo>
                  <a:cubicBezTo>
                    <a:pt x="2989" y="1"/>
                    <a:pt x="2632" y="358"/>
                    <a:pt x="2632" y="787"/>
                  </a:cubicBezTo>
                  <a:cubicBezTo>
                    <a:pt x="2632" y="989"/>
                    <a:pt x="2727" y="1203"/>
                    <a:pt x="2858" y="1334"/>
                  </a:cubicBezTo>
                  <a:lnTo>
                    <a:pt x="1739" y="2561"/>
                  </a:lnTo>
                  <a:cubicBezTo>
                    <a:pt x="1668" y="2632"/>
                    <a:pt x="1680" y="2751"/>
                    <a:pt x="1763" y="2811"/>
                  </a:cubicBezTo>
                  <a:cubicBezTo>
                    <a:pt x="1796" y="2844"/>
                    <a:pt x="1838" y="2859"/>
                    <a:pt x="1881" y="2859"/>
                  </a:cubicBezTo>
                  <a:cubicBezTo>
                    <a:pt x="1931" y="2859"/>
                    <a:pt x="1981" y="2838"/>
                    <a:pt x="2013" y="2799"/>
                  </a:cubicBezTo>
                  <a:lnTo>
                    <a:pt x="3251" y="1430"/>
                  </a:lnTo>
                  <a:cubicBezTo>
                    <a:pt x="3287" y="1382"/>
                    <a:pt x="3311" y="1323"/>
                    <a:pt x="3287" y="1275"/>
                  </a:cubicBezTo>
                  <a:cubicBezTo>
                    <a:pt x="3275" y="1215"/>
                    <a:pt x="3251" y="1168"/>
                    <a:pt x="3204" y="1144"/>
                  </a:cubicBezTo>
                  <a:cubicBezTo>
                    <a:pt x="3073" y="1072"/>
                    <a:pt x="2977" y="918"/>
                    <a:pt x="2977" y="775"/>
                  </a:cubicBezTo>
                  <a:cubicBezTo>
                    <a:pt x="2977" y="537"/>
                    <a:pt x="3168" y="334"/>
                    <a:pt x="3406" y="334"/>
                  </a:cubicBezTo>
                  <a:cubicBezTo>
                    <a:pt x="3644" y="334"/>
                    <a:pt x="3847" y="537"/>
                    <a:pt x="3847" y="775"/>
                  </a:cubicBezTo>
                  <a:cubicBezTo>
                    <a:pt x="3847" y="918"/>
                    <a:pt x="3751" y="1072"/>
                    <a:pt x="3620" y="1144"/>
                  </a:cubicBezTo>
                  <a:cubicBezTo>
                    <a:pt x="3573" y="1168"/>
                    <a:pt x="3525" y="1215"/>
                    <a:pt x="3525" y="1275"/>
                  </a:cubicBezTo>
                  <a:cubicBezTo>
                    <a:pt x="3513" y="1334"/>
                    <a:pt x="3525" y="1382"/>
                    <a:pt x="3573" y="1430"/>
                  </a:cubicBezTo>
                  <a:lnTo>
                    <a:pt x="6430" y="4561"/>
                  </a:lnTo>
                  <a:cubicBezTo>
                    <a:pt x="6462" y="4606"/>
                    <a:pt x="6512" y="4627"/>
                    <a:pt x="6562" y="4627"/>
                  </a:cubicBezTo>
                  <a:cubicBezTo>
                    <a:pt x="6605" y="4627"/>
                    <a:pt x="6647" y="4612"/>
                    <a:pt x="6680" y="4585"/>
                  </a:cubicBezTo>
                  <a:lnTo>
                    <a:pt x="8466" y="3037"/>
                  </a:lnTo>
                  <a:cubicBezTo>
                    <a:pt x="8526" y="2989"/>
                    <a:pt x="8549" y="2918"/>
                    <a:pt x="8526" y="2835"/>
                  </a:cubicBezTo>
                  <a:cubicBezTo>
                    <a:pt x="8514" y="2811"/>
                    <a:pt x="8514" y="2763"/>
                    <a:pt x="8514" y="2739"/>
                  </a:cubicBezTo>
                  <a:cubicBezTo>
                    <a:pt x="8514" y="2537"/>
                    <a:pt x="8680" y="2382"/>
                    <a:pt x="8871" y="2382"/>
                  </a:cubicBezTo>
                  <a:cubicBezTo>
                    <a:pt x="9061" y="2382"/>
                    <a:pt x="9228" y="2537"/>
                    <a:pt x="9228" y="2739"/>
                  </a:cubicBezTo>
                  <a:cubicBezTo>
                    <a:pt x="9228" y="2930"/>
                    <a:pt x="9061" y="3097"/>
                    <a:pt x="8871" y="3097"/>
                  </a:cubicBezTo>
                  <a:lnTo>
                    <a:pt x="8847" y="3097"/>
                  </a:lnTo>
                  <a:cubicBezTo>
                    <a:pt x="8800" y="3097"/>
                    <a:pt x="8740" y="3108"/>
                    <a:pt x="8704" y="3132"/>
                  </a:cubicBezTo>
                  <a:cubicBezTo>
                    <a:pt x="8680" y="3168"/>
                    <a:pt x="8645" y="3228"/>
                    <a:pt x="8645" y="3275"/>
                  </a:cubicBezTo>
                  <a:lnTo>
                    <a:pt x="8645" y="5359"/>
                  </a:lnTo>
                  <a:cubicBezTo>
                    <a:pt x="8335" y="5430"/>
                    <a:pt x="8097" y="5716"/>
                    <a:pt x="8097" y="6049"/>
                  </a:cubicBezTo>
                  <a:cubicBezTo>
                    <a:pt x="8097" y="6395"/>
                    <a:pt x="8335" y="6680"/>
                    <a:pt x="8645" y="6752"/>
                  </a:cubicBezTo>
                  <a:lnTo>
                    <a:pt x="8645" y="7442"/>
                  </a:lnTo>
                  <a:lnTo>
                    <a:pt x="7561" y="7442"/>
                  </a:lnTo>
                  <a:cubicBezTo>
                    <a:pt x="7454" y="7442"/>
                    <a:pt x="7383" y="7514"/>
                    <a:pt x="7383" y="7621"/>
                  </a:cubicBezTo>
                  <a:cubicBezTo>
                    <a:pt x="7383" y="7716"/>
                    <a:pt x="7454" y="7800"/>
                    <a:pt x="7561" y="7800"/>
                  </a:cubicBezTo>
                  <a:lnTo>
                    <a:pt x="8823" y="7800"/>
                  </a:lnTo>
                  <a:cubicBezTo>
                    <a:pt x="8990" y="7800"/>
                    <a:pt x="9121" y="7930"/>
                    <a:pt x="9121" y="8097"/>
                  </a:cubicBezTo>
                  <a:cubicBezTo>
                    <a:pt x="9121" y="8252"/>
                    <a:pt x="8990" y="8395"/>
                    <a:pt x="8823" y="8395"/>
                  </a:cubicBezTo>
                  <a:lnTo>
                    <a:pt x="179" y="8395"/>
                  </a:lnTo>
                  <a:cubicBezTo>
                    <a:pt x="72" y="8395"/>
                    <a:pt x="1" y="8466"/>
                    <a:pt x="1" y="8573"/>
                  </a:cubicBezTo>
                  <a:cubicBezTo>
                    <a:pt x="1" y="8669"/>
                    <a:pt x="72" y="8752"/>
                    <a:pt x="179" y="8752"/>
                  </a:cubicBezTo>
                  <a:lnTo>
                    <a:pt x="8823" y="8752"/>
                  </a:lnTo>
                  <a:cubicBezTo>
                    <a:pt x="9181" y="8752"/>
                    <a:pt x="9478" y="8454"/>
                    <a:pt x="9478" y="8097"/>
                  </a:cubicBezTo>
                  <a:cubicBezTo>
                    <a:pt x="9478" y="7800"/>
                    <a:pt x="9276" y="7538"/>
                    <a:pt x="9002" y="7466"/>
                  </a:cubicBezTo>
                  <a:lnTo>
                    <a:pt x="9002" y="6752"/>
                  </a:lnTo>
                  <a:cubicBezTo>
                    <a:pt x="9300" y="6704"/>
                    <a:pt x="9526" y="6430"/>
                    <a:pt x="9526" y="6097"/>
                  </a:cubicBezTo>
                  <a:cubicBezTo>
                    <a:pt x="9526" y="5775"/>
                    <a:pt x="9300" y="5490"/>
                    <a:pt x="9002" y="5394"/>
                  </a:cubicBezTo>
                  <a:lnTo>
                    <a:pt x="9002" y="3478"/>
                  </a:lnTo>
                  <a:cubicBezTo>
                    <a:pt x="9347" y="3418"/>
                    <a:pt x="9597" y="3120"/>
                    <a:pt x="9597" y="2763"/>
                  </a:cubicBezTo>
                  <a:cubicBezTo>
                    <a:pt x="9597" y="2358"/>
                    <a:pt x="9276" y="2049"/>
                    <a:pt x="8883" y="2049"/>
                  </a:cubicBezTo>
                  <a:cubicBezTo>
                    <a:pt x="8502" y="2049"/>
                    <a:pt x="8168" y="2382"/>
                    <a:pt x="8168" y="2763"/>
                  </a:cubicBezTo>
                  <a:lnTo>
                    <a:pt x="8168" y="2858"/>
                  </a:lnTo>
                  <a:lnTo>
                    <a:pt x="6597" y="4204"/>
                  </a:lnTo>
                  <a:lnTo>
                    <a:pt x="3989" y="1334"/>
                  </a:lnTo>
                  <a:cubicBezTo>
                    <a:pt x="4144" y="1192"/>
                    <a:pt x="4216" y="989"/>
                    <a:pt x="4216" y="787"/>
                  </a:cubicBezTo>
                  <a:cubicBezTo>
                    <a:pt x="4216" y="358"/>
                    <a:pt x="3858" y="1"/>
                    <a:pt x="3430" y="1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301;p142">
              <a:extLst>
                <a:ext uri="{FF2B5EF4-FFF2-40B4-BE49-F238E27FC236}">
                  <a16:creationId xmlns:a16="http://schemas.microsoft.com/office/drawing/2014/main" id="{26D0A7B6-D2E9-3463-D6C8-3ACA9C73481A}"/>
                </a:ext>
              </a:extLst>
            </p:cNvPr>
            <p:cNvSpPr/>
            <p:nvPr/>
          </p:nvSpPr>
          <p:spPr>
            <a:xfrm>
              <a:off x="8183643" y="3885593"/>
              <a:ext cx="45410" cy="4541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03" y="358"/>
                  </a:moveTo>
                  <a:cubicBezTo>
                    <a:pt x="894" y="358"/>
                    <a:pt x="1060" y="524"/>
                    <a:pt x="1060" y="715"/>
                  </a:cubicBezTo>
                  <a:cubicBezTo>
                    <a:pt x="1060" y="905"/>
                    <a:pt x="894" y="1072"/>
                    <a:pt x="703" y="1072"/>
                  </a:cubicBezTo>
                  <a:cubicBezTo>
                    <a:pt x="501" y="1072"/>
                    <a:pt x="346" y="905"/>
                    <a:pt x="346" y="715"/>
                  </a:cubicBezTo>
                  <a:cubicBezTo>
                    <a:pt x="346" y="524"/>
                    <a:pt x="501" y="358"/>
                    <a:pt x="703" y="358"/>
                  </a:cubicBezTo>
                  <a:close/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120"/>
                    <a:pt x="322" y="1429"/>
                    <a:pt x="715" y="1429"/>
                  </a:cubicBezTo>
                  <a:cubicBezTo>
                    <a:pt x="1096" y="1429"/>
                    <a:pt x="1430" y="1108"/>
                    <a:pt x="1430" y="715"/>
                  </a:cubicBezTo>
                  <a:cubicBezTo>
                    <a:pt x="1430" y="310"/>
                    <a:pt x="1096" y="1"/>
                    <a:pt x="715" y="1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5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1093155" y="961363"/>
            <a:ext cx="5024345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Processes</a:t>
            </a:r>
            <a:endParaRPr lang="ko-KR" altLang="en-US" dirty="0"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28" name="Google Shape;528;p71"/>
          <p:cNvSpPr txBox="1">
            <a:spLocks noGrp="1"/>
          </p:cNvSpPr>
          <p:nvPr>
            <p:ph type="subTitle" idx="1"/>
          </p:nvPr>
        </p:nvSpPr>
        <p:spPr>
          <a:xfrm>
            <a:off x="4103666" y="1938150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절차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Google Shape;519;p70">
            <a:extLst>
              <a:ext uri="{FF2B5EF4-FFF2-40B4-BE49-F238E27FC236}">
                <a16:creationId xmlns:a16="http://schemas.microsoft.com/office/drawing/2014/main" id="{A6FDA6E2-59C6-C835-F28B-7EFAD546D450}"/>
              </a:ext>
            </a:extLst>
          </p:cNvPr>
          <p:cNvSpPr txBox="1">
            <a:spLocks/>
          </p:cNvSpPr>
          <p:nvPr/>
        </p:nvSpPr>
        <p:spPr>
          <a:xfrm>
            <a:off x="2656630" y="208883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0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591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554;p74">
            <a:extLst>
              <a:ext uri="{FF2B5EF4-FFF2-40B4-BE49-F238E27FC236}">
                <a16:creationId xmlns:a16="http://schemas.microsoft.com/office/drawing/2014/main" id="{17F90925-2F4F-3765-F04E-6E60CC58A6BD}"/>
              </a:ext>
            </a:extLst>
          </p:cNvPr>
          <p:cNvSpPr/>
          <p:nvPr/>
        </p:nvSpPr>
        <p:spPr>
          <a:xfrm>
            <a:off x="-2618519" y="3375278"/>
            <a:ext cx="6021737" cy="1463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610" name="Google Shape;1610;p110"/>
          <p:cNvPicPr preferRelativeResize="0"/>
          <p:nvPr/>
        </p:nvPicPr>
        <p:blipFill rotWithShape="1">
          <a:blip r:embed="rId3">
            <a:alphaModFix/>
          </a:blip>
          <a:srcRect l="37990" t="4021" r="28541"/>
          <a:stretch/>
        </p:blipFill>
        <p:spPr>
          <a:xfrm>
            <a:off x="6455802" y="-13578"/>
            <a:ext cx="26880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10"/>
          <p:cNvSpPr/>
          <p:nvPr/>
        </p:nvSpPr>
        <p:spPr>
          <a:xfrm>
            <a:off x="6059146" y="1849819"/>
            <a:ext cx="2174700" cy="30254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0"/>
          <p:cNvSpPr txBox="1">
            <a:spLocks noGrp="1"/>
          </p:cNvSpPr>
          <p:nvPr>
            <p:ph type="title"/>
          </p:nvPr>
        </p:nvSpPr>
        <p:spPr>
          <a:xfrm>
            <a:off x="256439" y="3491233"/>
            <a:ext cx="3233074" cy="181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</a:t>
            </a:r>
            <a:r>
              <a:rPr lang="en-US" altLang="ko-KR" sz="3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/>
            </a:r>
            <a:br>
              <a:rPr lang="en-US" altLang="ko-KR" sz="3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2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기간 및 절차</a:t>
            </a:r>
            <a:endParaRPr sz="32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13" name="Google Shape;1613;p110"/>
          <p:cNvSpPr txBox="1"/>
          <p:nvPr/>
        </p:nvSpPr>
        <p:spPr>
          <a:xfrm>
            <a:off x="4939503" y="4143214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3/30 ~4/25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4" name="Google Shape;1614;p110"/>
          <p:cNvSpPr txBox="1">
            <a:spLocks noGrp="1"/>
          </p:cNvSpPr>
          <p:nvPr>
            <p:ph type="subTitle" idx="1"/>
          </p:nvPr>
        </p:nvSpPr>
        <p:spPr>
          <a:xfrm>
            <a:off x="6364471" y="3071385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구축</a:t>
            </a:r>
          </a:p>
          <a:p>
            <a:pPr marL="0" indent="0"/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간 연계 구현</a:t>
            </a: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플랫폼 구현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▶ 최적화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오류 수정</a:t>
            </a:r>
          </a:p>
        </p:txBody>
      </p:sp>
      <p:sp>
        <p:nvSpPr>
          <p:cNvPr id="1615" name="Google Shape;1615;p110"/>
          <p:cNvSpPr txBox="1">
            <a:spLocks noGrp="1"/>
          </p:cNvSpPr>
          <p:nvPr>
            <p:ph type="subTitle" idx="2"/>
          </p:nvPr>
        </p:nvSpPr>
        <p:spPr>
          <a:xfrm>
            <a:off x="6364471" y="3993579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총 개발기간 </a:t>
            </a:r>
            <a:r>
              <a:rPr lang="en-US" altLang="ko-KR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 소요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17" name="Google Shape;1617;p110"/>
          <p:cNvSpPr txBox="1">
            <a:spLocks noGrp="1"/>
          </p:cNvSpPr>
          <p:nvPr>
            <p:ph type="subTitle" idx="4"/>
          </p:nvPr>
        </p:nvSpPr>
        <p:spPr>
          <a:xfrm>
            <a:off x="6364471" y="1965561"/>
            <a:ext cx="2142032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모델링</a:t>
            </a:r>
          </a:p>
          <a:p>
            <a:pPr marL="0" indent="0"/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Mapper, Service, Controller</a:t>
            </a: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작성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18" name="Google Shape;1618;p110"/>
          <p:cNvSpPr txBox="1"/>
          <p:nvPr/>
        </p:nvSpPr>
        <p:spPr>
          <a:xfrm>
            <a:off x="4939503" y="1882274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4/6 ~ 4/19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0" name="Google Shape;1620;p110"/>
          <p:cNvSpPr txBox="1"/>
          <p:nvPr/>
        </p:nvSpPr>
        <p:spPr>
          <a:xfrm>
            <a:off x="4939503" y="2902793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4/19 ~ 4/25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21" name="Google Shape;1621;p110"/>
          <p:cNvCxnSpPr>
            <a:cxnSpLocks/>
          </p:cNvCxnSpPr>
          <p:nvPr/>
        </p:nvCxnSpPr>
        <p:spPr>
          <a:xfrm>
            <a:off x="6059146" y="106465"/>
            <a:ext cx="0" cy="493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110"/>
          <p:cNvSpPr/>
          <p:nvPr/>
        </p:nvSpPr>
        <p:spPr>
          <a:xfrm>
            <a:off x="5968396" y="2086667"/>
            <a:ext cx="181500" cy="1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10"/>
          <p:cNvSpPr/>
          <p:nvPr/>
        </p:nvSpPr>
        <p:spPr>
          <a:xfrm>
            <a:off x="5968396" y="3098958"/>
            <a:ext cx="181500" cy="1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10"/>
          <p:cNvSpPr/>
          <p:nvPr/>
        </p:nvSpPr>
        <p:spPr>
          <a:xfrm>
            <a:off x="5968396" y="4346184"/>
            <a:ext cx="181500" cy="181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10"/>
          <p:cNvGrpSpPr/>
          <p:nvPr/>
        </p:nvGrpSpPr>
        <p:grpSpPr>
          <a:xfrm>
            <a:off x="5531525" y="106465"/>
            <a:ext cx="3520251" cy="4935100"/>
            <a:chOff x="4571486" y="101275"/>
            <a:chExt cx="4473000" cy="4935100"/>
          </a:xfrm>
        </p:grpSpPr>
        <p:cxnSp>
          <p:nvCxnSpPr>
            <p:cNvPr id="1627" name="Google Shape;1627;p110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8" name="Google Shape;1628;p110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629;p110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1613;p110">
            <a:extLst>
              <a:ext uri="{FF2B5EF4-FFF2-40B4-BE49-F238E27FC236}">
                <a16:creationId xmlns:a16="http://schemas.microsoft.com/office/drawing/2014/main" id="{2AADF1F2-9599-8DEF-2F6C-DABDB6264658}"/>
              </a:ext>
            </a:extLst>
          </p:cNvPr>
          <p:cNvSpPr txBox="1"/>
          <p:nvPr/>
        </p:nvSpPr>
        <p:spPr>
          <a:xfrm>
            <a:off x="1095800" y="2214062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4/5 ~ 4/6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1614;p110">
            <a:extLst>
              <a:ext uri="{FF2B5EF4-FFF2-40B4-BE49-F238E27FC236}">
                <a16:creationId xmlns:a16="http://schemas.microsoft.com/office/drawing/2014/main" id="{ACABE301-C37B-8055-E7FD-185DC5FC759A}"/>
              </a:ext>
            </a:extLst>
          </p:cNvPr>
          <p:cNvSpPr txBox="1">
            <a:spLocks/>
          </p:cNvSpPr>
          <p:nvPr/>
        </p:nvSpPr>
        <p:spPr>
          <a:xfrm>
            <a:off x="2520767" y="1328358"/>
            <a:ext cx="20375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수집</a:t>
            </a:r>
          </a:p>
          <a:p>
            <a:pPr marL="0" indent="0"/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디지털 프로토 타이핑 작성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테이블 명세서 및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정의서 작성</a:t>
            </a: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▶ 당근마켓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 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번개장터 참조</a:t>
            </a:r>
          </a:p>
        </p:txBody>
      </p:sp>
      <p:sp>
        <p:nvSpPr>
          <p:cNvPr id="6" name="Google Shape;1615;p110">
            <a:extLst>
              <a:ext uri="{FF2B5EF4-FFF2-40B4-BE49-F238E27FC236}">
                <a16:creationId xmlns:a16="http://schemas.microsoft.com/office/drawing/2014/main" id="{0068A921-AD82-CAC6-4042-0A6409D92994}"/>
              </a:ext>
            </a:extLst>
          </p:cNvPr>
          <p:cNvSpPr txBox="1">
            <a:spLocks/>
          </p:cNvSpPr>
          <p:nvPr/>
        </p:nvSpPr>
        <p:spPr>
          <a:xfrm>
            <a:off x="2520768" y="2305090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</a:t>
            </a:r>
            <a:r>
              <a:rPr lang="ko-KR" altLang="en-US" sz="11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endParaRPr lang="ko-KR" altLang="en-US" sz="1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indent="0"/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정제 및 정규화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▶ 데이터  </a:t>
            </a:r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VO,  DB</a:t>
            </a:r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테이블 생성</a:t>
            </a:r>
          </a:p>
        </p:txBody>
      </p:sp>
      <p:sp>
        <p:nvSpPr>
          <p:cNvPr id="8" name="Google Shape;1617;p110">
            <a:extLst>
              <a:ext uri="{FF2B5EF4-FFF2-40B4-BE49-F238E27FC236}">
                <a16:creationId xmlns:a16="http://schemas.microsoft.com/office/drawing/2014/main" id="{DBB8B849-71E2-DCF9-1D01-668714DE93E5}"/>
              </a:ext>
            </a:extLst>
          </p:cNvPr>
          <p:cNvSpPr txBox="1">
            <a:spLocks/>
          </p:cNvSpPr>
          <p:nvPr/>
        </p:nvSpPr>
        <p:spPr>
          <a:xfrm>
            <a:off x="2520768" y="229831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ko-KR" altLang="en-US" sz="1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사전 기획</a:t>
            </a:r>
            <a:endParaRPr lang="en-US" altLang="ko-KR" sz="1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indent="0"/>
            <a:endParaRPr 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 및 주제 선정</a:t>
            </a:r>
            <a:endParaRPr lang="en-US" altLang="ko-KR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/>
            <a:r>
              <a: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▶ 아이디어 선정</a:t>
            </a:r>
          </a:p>
        </p:txBody>
      </p:sp>
      <p:sp>
        <p:nvSpPr>
          <p:cNvPr id="9" name="Google Shape;1618;p110">
            <a:extLst>
              <a:ext uri="{FF2B5EF4-FFF2-40B4-BE49-F238E27FC236}">
                <a16:creationId xmlns:a16="http://schemas.microsoft.com/office/drawing/2014/main" id="{3BA2CC78-B9C6-F161-3615-7D03E0D2A62D}"/>
              </a:ext>
            </a:extLst>
          </p:cNvPr>
          <p:cNvSpPr txBox="1"/>
          <p:nvPr/>
        </p:nvSpPr>
        <p:spPr>
          <a:xfrm>
            <a:off x="1095800" y="146544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3/30 ~ 3/31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" name="Google Shape;1620;p110">
            <a:extLst>
              <a:ext uri="{FF2B5EF4-FFF2-40B4-BE49-F238E27FC236}">
                <a16:creationId xmlns:a16="http://schemas.microsoft.com/office/drawing/2014/main" id="{D77FF05A-D094-7189-CF8A-A805A05739BD}"/>
              </a:ext>
            </a:extLst>
          </p:cNvPr>
          <p:cNvSpPr txBox="1"/>
          <p:nvPr/>
        </p:nvSpPr>
        <p:spPr>
          <a:xfrm>
            <a:off x="1095800" y="1167063"/>
            <a:ext cx="1165892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3/31 ~ 4/5</a:t>
            </a:r>
            <a:endParaRPr sz="17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2" name="Google Shape;1621;p110">
            <a:extLst>
              <a:ext uri="{FF2B5EF4-FFF2-40B4-BE49-F238E27FC236}">
                <a16:creationId xmlns:a16="http://schemas.microsoft.com/office/drawing/2014/main" id="{858210DF-C463-62F8-FA21-7E402DEF3887}"/>
              </a:ext>
            </a:extLst>
          </p:cNvPr>
          <p:cNvCxnSpPr>
            <a:cxnSpLocks/>
          </p:cNvCxnSpPr>
          <p:nvPr/>
        </p:nvCxnSpPr>
        <p:spPr>
          <a:xfrm>
            <a:off x="2215443" y="106465"/>
            <a:ext cx="0" cy="338476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623;p110">
            <a:extLst>
              <a:ext uri="{FF2B5EF4-FFF2-40B4-BE49-F238E27FC236}">
                <a16:creationId xmlns:a16="http://schemas.microsoft.com/office/drawing/2014/main" id="{6E0D5BCD-868D-BF94-A553-2078A749097A}"/>
              </a:ext>
            </a:extLst>
          </p:cNvPr>
          <p:cNvSpPr/>
          <p:nvPr/>
        </p:nvSpPr>
        <p:spPr>
          <a:xfrm>
            <a:off x="2124693" y="350937"/>
            <a:ext cx="181500" cy="1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24;p110">
            <a:extLst>
              <a:ext uri="{FF2B5EF4-FFF2-40B4-BE49-F238E27FC236}">
                <a16:creationId xmlns:a16="http://schemas.microsoft.com/office/drawing/2014/main" id="{C8143F0D-5310-D189-C166-A8923D3BBDAE}"/>
              </a:ext>
            </a:extLst>
          </p:cNvPr>
          <p:cNvSpPr/>
          <p:nvPr/>
        </p:nvSpPr>
        <p:spPr>
          <a:xfrm>
            <a:off x="2124693" y="1363228"/>
            <a:ext cx="181500" cy="1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25;p110">
            <a:extLst>
              <a:ext uri="{FF2B5EF4-FFF2-40B4-BE49-F238E27FC236}">
                <a16:creationId xmlns:a16="http://schemas.microsoft.com/office/drawing/2014/main" id="{5668A1D2-EAE9-1102-F1B7-182A1931D99F}"/>
              </a:ext>
            </a:extLst>
          </p:cNvPr>
          <p:cNvSpPr/>
          <p:nvPr/>
        </p:nvSpPr>
        <p:spPr>
          <a:xfrm>
            <a:off x="2124693" y="2422761"/>
            <a:ext cx="181500" cy="1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0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  <p:sp>
        <p:nvSpPr>
          <p:cNvPr id="520" name="Google Shape;520;p70"/>
          <p:cNvSpPr txBox="1">
            <a:spLocks noGrp="1"/>
          </p:cNvSpPr>
          <p:nvPr>
            <p:ph type="title" idx="2"/>
          </p:nvPr>
        </p:nvSpPr>
        <p:spPr>
          <a:xfrm>
            <a:off x="3920835" y="1801789"/>
            <a:ext cx="5873273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Results</a:t>
            </a:r>
            <a:b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endParaRPr lang="en-US" sz="8000" dirty="0"/>
          </a:p>
        </p:txBody>
      </p:sp>
      <p:sp>
        <p:nvSpPr>
          <p:cNvPr id="521" name="Google Shape;521;p70"/>
          <p:cNvSpPr txBox="1">
            <a:spLocks noGrp="1"/>
          </p:cNvSpPr>
          <p:nvPr>
            <p:ph type="subTitle" idx="1"/>
          </p:nvPr>
        </p:nvSpPr>
        <p:spPr>
          <a:xfrm>
            <a:off x="5112441" y="3097009"/>
            <a:ext cx="3834000" cy="37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결과</a:t>
            </a:r>
            <a:endParaRPr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3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5C127A5-2053-11B7-D378-94F7990E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58" y="1318358"/>
            <a:ext cx="2336789" cy="228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5" y="1717623"/>
            <a:ext cx="111232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중복 체크</a:t>
            </a:r>
            <a:endParaRPr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218965" cy="4117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기존 회원의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ID,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닉네입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중복불가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탈퇴한 회원의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도 중복 불가</a:t>
            </a:r>
            <a:endParaRPr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6" y="2886726"/>
            <a:ext cx="1258442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이메일 인증</a:t>
            </a:r>
            <a:endParaRPr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47815"/>
            <a:ext cx="3039236" cy="459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입력받은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랜덤 비밀번호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6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자리를 이메일로 전송함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이메일과 인증번호가 일치하는지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DB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에서 확인</a:t>
            </a:r>
            <a:endParaRPr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33" name="Google Shape;633;p76"/>
          <p:cNvSpPr txBox="1">
            <a:spLocks noGrp="1"/>
          </p:cNvSpPr>
          <p:nvPr>
            <p:ph type="subTitle" idx="5"/>
          </p:nvPr>
        </p:nvSpPr>
        <p:spPr>
          <a:xfrm>
            <a:off x="618225" y="3983980"/>
            <a:ext cx="1258443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아이디 저장</a:t>
            </a:r>
            <a:endParaRPr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34" name="Google Shape;634;p76"/>
          <p:cNvSpPr txBox="1">
            <a:spLocks noGrp="1"/>
          </p:cNvSpPr>
          <p:nvPr>
            <p:ph type="subTitle" idx="6"/>
          </p:nvPr>
        </p:nvSpPr>
        <p:spPr>
          <a:xfrm>
            <a:off x="618224" y="4237853"/>
            <a:ext cx="2420671" cy="296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쿠키를 이용하여 아이디 저장 기능 구현</a:t>
            </a:r>
            <a:endParaRPr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회원가입 </a:t>
            </a:r>
            <a:r>
              <a:rPr lang="en-US" altLang="ko-KR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로그인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Google Shape;6056;p136">
            <a:extLst>
              <a:ext uri="{FF2B5EF4-FFF2-40B4-BE49-F238E27FC236}">
                <a16:creationId xmlns:a16="http://schemas.microsoft.com/office/drawing/2014/main" id="{E56A0AA8-C99D-DF18-CCE2-C65C5CAF9255}"/>
              </a:ext>
            </a:extLst>
          </p:cNvPr>
          <p:cNvSpPr/>
          <p:nvPr/>
        </p:nvSpPr>
        <p:spPr>
          <a:xfrm>
            <a:off x="518605" y="403179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43FFFB8-51D1-33B6-6B1F-9C436145C3E9}"/>
              </a:ext>
            </a:extLst>
          </p:cNvPr>
          <p:cNvCxnSpPr>
            <a:cxnSpLocks/>
            <a:stCxn id="633" idx="3"/>
          </p:cNvCxnSpPr>
          <p:nvPr/>
        </p:nvCxnSpPr>
        <p:spPr>
          <a:xfrm flipV="1">
            <a:off x="1876668" y="2721208"/>
            <a:ext cx="4926927" cy="1401822"/>
          </a:xfrm>
          <a:prstGeom prst="bentConnector3">
            <a:avLst>
              <a:gd name="adj1" fmla="val 97300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76923262-C31D-BA74-5BBB-44A3A01E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556" y="452449"/>
            <a:ext cx="2623251" cy="3980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3" name="Google Shape;643;p76"/>
          <p:cNvSpPr/>
          <p:nvPr/>
        </p:nvSpPr>
        <p:spPr>
          <a:xfrm>
            <a:off x="4206603" y="1159875"/>
            <a:ext cx="1953566" cy="44204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4206062" y="2772426"/>
            <a:ext cx="2009780" cy="68844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1733550" y="1380897"/>
            <a:ext cx="2473053" cy="475776"/>
          </a:xfrm>
          <a:prstGeom prst="bentConnector3">
            <a:avLst>
              <a:gd name="adj1" fmla="val 92880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</p:cNvCxnSpPr>
          <p:nvPr/>
        </p:nvCxnSpPr>
        <p:spPr>
          <a:xfrm>
            <a:off x="1876668" y="3025776"/>
            <a:ext cx="2329394" cy="79194"/>
          </a:xfrm>
          <a:prstGeom prst="bentConnector3">
            <a:avLst>
              <a:gd name="adj1" fmla="val 84075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Google Shape;643;p76">
            <a:extLst>
              <a:ext uri="{FF2B5EF4-FFF2-40B4-BE49-F238E27FC236}">
                <a16:creationId xmlns:a16="http://schemas.microsoft.com/office/drawing/2014/main" id="{628759CF-F689-644C-D68C-D8EB8EF7B5BE}"/>
              </a:ext>
            </a:extLst>
          </p:cNvPr>
          <p:cNvSpPr/>
          <p:nvPr/>
        </p:nvSpPr>
        <p:spPr>
          <a:xfrm>
            <a:off x="6803595" y="2571750"/>
            <a:ext cx="803706" cy="25399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21;p70">
            <a:extLst>
              <a:ext uri="{FF2B5EF4-FFF2-40B4-BE49-F238E27FC236}">
                <a16:creationId xmlns:a16="http://schemas.microsoft.com/office/drawing/2014/main" id="{3C341C13-706A-32E3-75B5-B4C264CA7CA9}"/>
              </a:ext>
            </a:extLst>
          </p:cNvPr>
          <p:cNvSpPr txBox="1">
            <a:spLocks/>
          </p:cNvSpPr>
          <p:nvPr/>
        </p:nvSpPr>
        <p:spPr>
          <a:xfrm>
            <a:off x="182147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방한솔</a:t>
            </a:r>
            <a:endParaRPr lang="ko-KR" altLang="en-US" sz="8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49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083B0B-E7A5-6B78-2B66-BCD5053A3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20" y="358507"/>
            <a:ext cx="3068928" cy="2902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6D0DC0-210C-E5A6-DD6F-B80C9C8D5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46" y="3103341"/>
            <a:ext cx="3187492" cy="1745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5" y="1717623"/>
            <a:ext cx="111232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수정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561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 닉네임 및 이메일 수정가능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이메일을 수정할 경우 인증코드를 통하여 이메일 인증 작업을 다시 하게 됨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6" y="2886726"/>
            <a:ext cx="1258442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47815"/>
            <a:ext cx="2516097" cy="543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사유를 입력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안해도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탈퇴가능</a:t>
            </a:r>
          </a:p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탈퇴시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회원의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 저장되어 탈퇴한 회원과 같은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id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사용 할 수 없음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회원수정 </a:t>
            </a:r>
            <a:r>
              <a:rPr lang="en-US" altLang="ko-KR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탈퇴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4504971" y="1167651"/>
            <a:ext cx="2010130" cy="11275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6231702" y="3761475"/>
            <a:ext cx="2009780" cy="96948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1733550" y="1731407"/>
            <a:ext cx="2771421" cy="125266"/>
          </a:xfrm>
          <a:prstGeom prst="bentConnector3">
            <a:avLst>
              <a:gd name="adj1" fmla="val 92342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Google Shape;521;p70">
            <a:extLst>
              <a:ext uri="{FF2B5EF4-FFF2-40B4-BE49-F238E27FC236}">
                <a16:creationId xmlns:a16="http://schemas.microsoft.com/office/drawing/2014/main" id="{91384CBA-BBB2-C618-B37E-23E10A3F7E11}"/>
              </a:ext>
            </a:extLst>
          </p:cNvPr>
          <p:cNvSpPr txBox="1">
            <a:spLocks/>
          </p:cNvSpPr>
          <p:nvPr/>
        </p:nvSpPr>
        <p:spPr>
          <a:xfrm>
            <a:off x="182147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방한솔</a:t>
            </a:r>
            <a:endParaRPr lang="ko-KR" altLang="en-US" sz="8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>
            <a:off x="1876668" y="3025776"/>
            <a:ext cx="4355034" cy="1220441"/>
          </a:xfrm>
          <a:prstGeom prst="bentConnector3">
            <a:avLst>
              <a:gd name="adj1" fmla="val 45443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8A8B7-86B4-3256-6B2C-D6D0AEC1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83" y="592089"/>
            <a:ext cx="5136816" cy="1894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BC37AB-68A4-9C06-F70B-41E37C075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882" y="2956289"/>
            <a:ext cx="5191265" cy="1256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>
            <a:off x="2786374" y="3025776"/>
            <a:ext cx="4185993" cy="711111"/>
          </a:xfrm>
          <a:prstGeom prst="bentConnector3">
            <a:avLst>
              <a:gd name="adj1" fmla="val 95721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158180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상점 정보 출력</a:t>
            </a:r>
            <a:endParaRPr lang="ko-KR" altLang="en-US"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561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사용자의 상점 정보 출력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로그인 한 사용자의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상점명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상점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소개글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수정 가능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2886726"/>
            <a:ext cx="2168149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요청 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후기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 출력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74533"/>
            <a:ext cx="2516097" cy="543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상품목록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후기 목록 등의 일반 상점 페이지 기능과 사용자가 신청한 거래요청에 대한 정보를 확인하고 상태를 변경할 수 있음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5152907" y="1052042"/>
            <a:ext cx="1616488" cy="26631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6972367" y="3589345"/>
            <a:ext cx="1448324" cy="29508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2203029" y="1185200"/>
            <a:ext cx="2949878" cy="671473"/>
          </a:xfrm>
          <a:prstGeom prst="bentConnector3">
            <a:avLst>
              <a:gd name="adj1" fmla="val 95175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82147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방한솔</a:t>
            </a:r>
            <a:endParaRPr lang="ko-KR" altLang="en-US" sz="8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40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53AF47-023C-3833-2892-9C81F5941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3"/>
          <a:stretch/>
        </p:blipFill>
        <p:spPr>
          <a:xfrm>
            <a:off x="3905170" y="538676"/>
            <a:ext cx="5018596" cy="1209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5F98E8-5A2F-8858-D8CD-08A6873B5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04" y="2111091"/>
            <a:ext cx="5018596" cy="234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5" y="1717623"/>
            <a:ext cx="289902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오픈일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/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방문자 수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/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횟수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138129"/>
            <a:ext cx="2899025" cy="9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조회한 날짜에서 상점페이지 생성 날짜를 차감해 오픈일 조회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/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세션을 통해 회원번호를 받아와 회원번호가 다르면 방문자 수 증가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판매완료 상태인 게시글의 수를 통해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판매횟수 출력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endParaRPr lang="ko-KR" altLang="en-US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3529894"/>
            <a:ext cx="1990296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후기 목록조회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790983"/>
            <a:ext cx="3039236" cy="459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회원이 가지고 있는 상품 목록 조회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 목록에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BNO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통한 </a:t>
            </a:r>
            <a:r>
              <a:rPr lang="en-US" altLang="ko-KR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rno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조회 후 후기 조회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상점페이지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359945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5166019" y="841437"/>
            <a:ext cx="1922353" cy="20413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3896805" y="2066925"/>
            <a:ext cx="1180020" cy="33309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3520250" y="943504"/>
            <a:ext cx="1645769" cy="913169"/>
          </a:xfrm>
          <a:prstGeom prst="bentConnector3">
            <a:avLst>
              <a:gd name="adj1" fmla="val 31049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 flipV="1">
            <a:off x="2608521" y="2233475"/>
            <a:ext cx="1288284" cy="1435469"/>
          </a:xfrm>
          <a:prstGeom prst="bentConnector3">
            <a:avLst>
              <a:gd name="adj1" fmla="val 91404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Google Shape;521;p70">
            <a:extLst>
              <a:ext uri="{FF2B5EF4-FFF2-40B4-BE49-F238E27FC236}">
                <a16:creationId xmlns:a16="http://schemas.microsoft.com/office/drawing/2014/main" id="{2B9A9BB6-9703-B7C1-DD9A-60E21C794B1A}"/>
              </a:ext>
            </a:extLst>
          </p:cNvPr>
          <p:cNvSpPr txBox="1">
            <a:spLocks/>
          </p:cNvSpPr>
          <p:nvPr/>
        </p:nvSpPr>
        <p:spPr>
          <a:xfrm>
            <a:off x="182147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함준혁</a:t>
            </a:r>
            <a:endParaRPr lang="ko-KR" altLang="en-US" sz="8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8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7;p94">
            <a:extLst>
              <a:ext uri="{FF2B5EF4-FFF2-40B4-BE49-F238E27FC236}">
                <a16:creationId xmlns:a16="http://schemas.microsoft.com/office/drawing/2014/main" id="{65A559F1-4218-8891-E05F-23B0B8E0DE6E}"/>
              </a:ext>
            </a:extLst>
          </p:cNvPr>
          <p:cNvSpPr/>
          <p:nvPr/>
        </p:nvSpPr>
        <p:spPr>
          <a:xfrm>
            <a:off x="3693042" y="0"/>
            <a:ext cx="5450959" cy="5159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050" name="Picture 2" descr="https://cdn.discordapp.com/attachments/1088365323566194722/1100628142223274014/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66" y="257424"/>
            <a:ext cx="5071225" cy="12688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C2CF22-5F23-37C6-62DA-81EF7FC32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45"/>
          <a:stretch/>
        </p:blipFill>
        <p:spPr>
          <a:xfrm>
            <a:off x="4167441" y="1854543"/>
            <a:ext cx="4502160" cy="3008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0" y="0"/>
            <a:ext cx="372988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Address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6" y="1717623"/>
            <a:ext cx="1815962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위치기반 주소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442215" y="1977284"/>
            <a:ext cx="2928708" cy="1347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다음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API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통해 사용자의 정확한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주소명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입력받아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카카오맵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API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거쳐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위도값과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경도값으로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환산하여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DB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저장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좌표를 통한 거리 계산 공식을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DB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에서 함수로 저장하여 쿼리를 통해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DB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 저장된 다른 주소들과 거리를 계산하는 쿼리문으로 호출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3465972"/>
            <a:ext cx="1256641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주소 페이지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727061"/>
            <a:ext cx="3039236" cy="1136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CRUD – 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마이페이지에서 비동기 처리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회원별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대표주소가 있으며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기본값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회원가입시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입력받은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주소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추가 주소를 생성 한 뒤 변경 가능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주소 </a:t>
            </a:r>
            <a:r>
              <a:rPr lang="en-US" altLang="ko-KR" sz="12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CRUD</a:t>
            </a:r>
            <a:endParaRPr lang="ko-KR" altLang="en-US" sz="12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3535535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114161" y="123266"/>
            <a:ext cx="0" cy="493507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4744475" y="2701059"/>
            <a:ext cx="3470947" cy="129259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 flipV="1">
            <a:off x="1874866" y="3347355"/>
            <a:ext cx="2869609" cy="257667"/>
          </a:xfrm>
          <a:prstGeom prst="bentConnector3">
            <a:avLst>
              <a:gd name="adj1" fmla="val 72255"/>
            </a:avLst>
          </a:prstGeom>
          <a:ln>
            <a:solidFill>
              <a:schemeClr val="bg1"/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Google Shape;521;p70">
            <a:extLst>
              <a:ext uri="{FF2B5EF4-FFF2-40B4-BE49-F238E27FC236}">
                <a16:creationId xmlns:a16="http://schemas.microsoft.com/office/drawing/2014/main" id="{2B9A9BB6-9703-B7C1-DD9A-60E21C794B1A}"/>
              </a:ext>
            </a:extLst>
          </p:cNvPr>
          <p:cNvSpPr txBox="1">
            <a:spLocks/>
          </p:cNvSpPr>
          <p:nvPr/>
        </p:nvSpPr>
        <p:spPr>
          <a:xfrm>
            <a:off x="1876668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오상현</a:t>
            </a:r>
          </a:p>
        </p:txBody>
      </p:sp>
      <p:cxnSp>
        <p:nvCxnSpPr>
          <p:cNvPr id="5" name="Google Shape;538;p72">
            <a:extLst>
              <a:ext uri="{FF2B5EF4-FFF2-40B4-BE49-F238E27FC236}">
                <a16:creationId xmlns:a16="http://schemas.microsoft.com/office/drawing/2014/main" id="{E92B689B-5345-1423-7E88-3F21E03A7A08}"/>
              </a:ext>
            </a:extLst>
          </p:cNvPr>
          <p:cNvCxnSpPr>
            <a:cxnSpLocks/>
          </p:cNvCxnSpPr>
          <p:nvPr/>
        </p:nvCxnSpPr>
        <p:spPr>
          <a:xfrm flipH="1">
            <a:off x="107950" y="5058337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538;p72">
            <a:extLst>
              <a:ext uri="{FF2B5EF4-FFF2-40B4-BE49-F238E27FC236}">
                <a16:creationId xmlns:a16="http://schemas.microsoft.com/office/drawing/2014/main" id="{8A1C85DC-0309-0E09-96A6-C2B0607D870F}"/>
              </a:ext>
            </a:extLst>
          </p:cNvPr>
          <p:cNvCxnSpPr>
            <a:cxnSpLocks/>
          </p:cNvCxnSpPr>
          <p:nvPr/>
        </p:nvCxnSpPr>
        <p:spPr>
          <a:xfrm flipH="1">
            <a:off x="107950" y="123266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538;p72">
            <a:extLst>
              <a:ext uri="{FF2B5EF4-FFF2-40B4-BE49-F238E27FC236}">
                <a16:creationId xmlns:a16="http://schemas.microsoft.com/office/drawing/2014/main" id="{5F57236D-B1BF-4CA2-3337-973AAA1C916F}"/>
              </a:ext>
            </a:extLst>
          </p:cNvPr>
          <p:cNvCxnSpPr>
            <a:cxnSpLocks/>
          </p:cNvCxnSpPr>
          <p:nvPr/>
        </p:nvCxnSpPr>
        <p:spPr>
          <a:xfrm flipH="1">
            <a:off x="3729880" y="5058337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B43076-C12E-02A1-47CC-49CF4466DC34}"/>
              </a:ext>
            </a:extLst>
          </p:cNvPr>
          <p:cNvCxnSpPr>
            <a:cxnSpLocks/>
          </p:cNvCxnSpPr>
          <p:nvPr/>
        </p:nvCxnSpPr>
        <p:spPr>
          <a:xfrm>
            <a:off x="9048750" y="123266"/>
            <a:ext cx="0" cy="49350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oogle Shape;538;p72">
            <a:extLst>
              <a:ext uri="{FF2B5EF4-FFF2-40B4-BE49-F238E27FC236}">
                <a16:creationId xmlns:a16="http://schemas.microsoft.com/office/drawing/2014/main" id="{684B43D6-B3B5-05FA-D76B-0C743D70BA17}"/>
              </a:ext>
            </a:extLst>
          </p:cNvPr>
          <p:cNvCxnSpPr>
            <a:cxnSpLocks/>
          </p:cNvCxnSpPr>
          <p:nvPr/>
        </p:nvCxnSpPr>
        <p:spPr>
          <a:xfrm flipH="1">
            <a:off x="3729880" y="134682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4031951" y="721054"/>
            <a:ext cx="953783" cy="21239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218765" y="827252"/>
            <a:ext cx="1813186" cy="1008849"/>
          </a:xfrm>
          <a:prstGeom prst="bentConnector3">
            <a:avLst>
              <a:gd name="adj1" fmla="val 87123"/>
            </a:avLst>
          </a:prstGeom>
          <a:ln>
            <a:solidFill>
              <a:schemeClr val="bg1"/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7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/>
          <p:nvPr/>
        </p:nvSpPr>
        <p:spPr>
          <a:xfrm>
            <a:off x="1500300" y="1427597"/>
            <a:ext cx="7643700" cy="72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8"/>
          <p:cNvSpPr/>
          <p:nvPr/>
        </p:nvSpPr>
        <p:spPr>
          <a:xfrm>
            <a:off x="1500300" y="3366880"/>
            <a:ext cx="7643700" cy="72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478" name="Google Shape;478;p68"/>
          <p:cNvCxnSpPr>
            <a:cxnSpLocks/>
          </p:cNvCxnSpPr>
          <p:nvPr/>
        </p:nvCxnSpPr>
        <p:spPr>
          <a:xfrm>
            <a:off x="9044950" y="1427597"/>
            <a:ext cx="0" cy="7151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68"/>
          <p:cNvCxnSpPr>
            <a:cxnSpLocks/>
          </p:cNvCxnSpPr>
          <p:nvPr/>
        </p:nvCxnSpPr>
        <p:spPr>
          <a:xfrm>
            <a:off x="9044950" y="3366880"/>
            <a:ext cx="0" cy="71595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68"/>
          <p:cNvSpPr txBox="1">
            <a:spLocks noGrp="1"/>
          </p:cNvSpPr>
          <p:nvPr>
            <p:ph type="title" idx="2"/>
          </p:nvPr>
        </p:nvSpPr>
        <p:spPr>
          <a:xfrm>
            <a:off x="2042990" y="1513451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sz="6600" dirty="0"/>
          </a:p>
        </p:txBody>
      </p:sp>
      <p:sp>
        <p:nvSpPr>
          <p:cNvPr id="481" name="Google Shape;481;p68"/>
          <p:cNvSpPr txBox="1">
            <a:spLocks noGrp="1"/>
          </p:cNvSpPr>
          <p:nvPr>
            <p:ph type="subTitle" idx="1"/>
          </p:nvPr>
        </p:nvSpPr>
        <p:spPr>
          <a:xfrm>
            <a:off x="1588790" y="225328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Overview</a:t>
            </a:r>
            <a:endParaRPr dirty="0"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82" name="Google Shape;482;p68"/>
          <p:cNvSpPr txBox="1">
            <a:spLocks noGrp="1"/>
          </p:cNvSpPr>
          <p:nvPr>
            <p:ph type="subTitle" idx="3"/>
          </p:nvPr>
        </p:nvSpPr>
        <p:spPr>
          <a:xfrm>
            <a:off x="1465040" y="2511496"/>
            <a:ext cx="2121900" cy="131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개요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3" name="Google Shape;483;p68"/>
          <p:cNvSpPr txBox="1">
            <a:spLocks noGrp="1"/>
          </p:cNvSpPr>
          <p:nvPr>
            <p:ph type="title" idx="4"/>
          </p:nvPr>
        </p:nvSpPr>
        <p:spPr>
          <a:xfrm>
            <a:off x="4542225" y="1513451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02</a:t>
            </a:r>
            <a:endParaRPr sz="6600"/>
          </a:p>
        </p:txBody>
      </p:sp>
      <p:sp>
        <p:nvSpPr>
          <p:cNvPr id="484" name="Google Shape;484;p68"/>
          <p:cNvSpPr txBox="1">
            <a:spLocks noGrp="1"/>
          </p:cNvSpPr>
          <p:nvPr>
            <p:ph type="subTitle" idx="5"/>
          </p:nvPr>
        </p:nvSpPr>
        <p:spPr>
          <a:xfrm>
            <a:off x="4088025" y="2253289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team and role</a:t>
            </a:r>
          </a:p>
        </p:txBody>
      </p:sp>
      <p:sp>
        <p:nvSpPr>
          <p:cNvPr id="485" name="Google Shape;485;p68"/>
          <p:cNvSpPr txBox="1">
            <a:spLocks noGrp="1"/>
          </p:cNvSpPr>
          <p:nvPr>
            <p:ph type="subTitle" idx="6"/>
          </p:nvPr>
        </p:nvSpPr>
        <p:spPr>
          <a:xfrm>
            <a:off x="3852975" y="2511496"/>
            <a:ext cx="2344500" cy="1257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 구성 및 역할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6" name="Google Shape;486;p68"/>
          <p:cNvSpPr txBox="1">
            <a:spLocks noGrp="1"/>
          </p:cNvSpPr>
          <p:nvPr>
            <p:ph type="title" idx="7"/>
          </p:nvPr>
        </p:nvSpPr>
        <p:spPr>
          <a:xfrm>
            <a:off x="6994306" y="1513451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sz="6600" dirty="0"/>
          </a:p>
        </p:txBody>
      </p:sp>
      <p:sp>
        <p:nvSpPr>
          <p:cNvPr id="487" name="Google Shape;487;p68"/>
          <p:cNvSpPr txBox="1">
            <a:spLocks noGrp="1"/>
          </p:cNvSpPr>
          <p:nvPr>
            <p:ph type="subTitle" idx="8"/>
          </p:nvPr>
        </p:nvSpPr>
        <p:spPr>
          <a:xfrm>
            <a:off x="6541456" y="2253289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Processes</a:t>
            </a:r>
            <a:endParaRPr lang="ko-KR" altLang="en-US" dirty="0"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88" name="Google Shape;488;p68"/>
          <p:cNvSpPr txBox="1">
            <a:spLocks noGrp="1"/>
          </p:cNvSpPr>
          <p:nvPr>
            <p:ph type="subTitle" idx="9"/>
          </p:nvPr>
        </p:nvSpPr>
        <p:spPr>
          <a:xfrm>
            <a:off x="6343756" y="2511496"/>
            <a:ext cx="2267100" cy="114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진행절차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9" name="Google Shape;489;p68"/>
          <p:cNvSpPr txBox="1">
            <a:spLocks noGrp="1"/>
          </p:cNvSpPr>
          <p:nvPr>
            <p:ph type="title" idx="13"/>
          </p:nvPr>
        </p:nvSpPr>
        <p:spPr>
          <a:xfrm>
            <a:off x="2042990" y="3439949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04</a:t>
            </a:r>
            <a:endParaRPr sz="6600" dirty="0"/>
          </a:p>
        </p:txBody>
      </p:sp>
      <p:sp>
        <p:nvSpPr>
          <p:cNvPr id="490" name="Google Shape;490;p68"/>
          <p:cNvSpPr txBox="1">
            <a:spLocks noGrp="1"/>
          </p:cNvSpPr>
          <p:nvPr>
            <p:ph type="subTitle" idx="14"/>
          </p:nvPr>
        </p:nvSpPr>
        <p:spPr>
          <a:xfrm>
            <a:off x="1588790" y="421563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Results</a:t>
            </a:r>
          </a:p>
        </p:txBody>
      </p:sp>
      <p:sp>
        <p:nvSpPr>
          <p:cNvPr id="491" name="Google Shape;491;p68"/>
          <p:cNvSpPr txBox="1">
            <a:spLocks noGrp="1"/>
          </p:cNvSpPr>
          <p:nvPr>
            <p:ph type="subTitle" idx="15"/>
          </p:nvPr>
        </p:nvSpPr>
        <p:spPr>
          <a:xfrm>
            <a:off x="1465040" y="4474529"/>
            <a:ext cx="2121900" cy="149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결과</a:t>
            </a:r>
          </a:p>
        </p:txBody>
      </p:sp>
      <p:sp>
        <p:nvSpPr>
          <p:cNvPr id="492" name="Google Shape;492;p68"/>
          <p:cNvSpPr txBox="1">
            <a:spLocks noGrp="1"/>
          </p:cNvSpPr>
          <p:nvPr>
            <p:ph type="title" idx="16"/>
          </p:nvPr>
        </p:nvSpPr>
        <p:spPr>
          <a:xfrm>
            <a:off x="4542225" y="3439949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05</a:t>
            </a:r>
            <a:endParaRPr sz="6600"/>
          </a:p>
        </p:txBody>
      </p:sp>
      <p:sp>
        <p:nvSpPr>
          <p:cNvPr id="493" name="Google Shape;493;p68"/>
          <p:cNvSpPr txBox="1">
            <a:spLocks noGrp="1"/>
          </p:cNvSpPr>
          <p:nvPr>
            <p:ph type="subTitle" idx="17"/>
          </p:nvPr>
        </p:nvSpPr>
        <p:spPr>
          <a:xfrm>
            <a:off x="4089375" y="421563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Demonstration</a:t>
            </a:r>
            <a:endParaRPr lang="ko-KR" altLang="en-US" dirty="0"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94" name="Google Shape;494;p68"/>
          <p:cNvSpPr txBox="1">
            <a:spLocks noGrp="1"/>
          </p:cNvSpPr>
          <p:nvPr>
            <p:ph type="subTitle" idx="18"/>
          </p:nvPr>
        </p:nvSpPr>
        <p:spPr>
          <a:xfrm>
            <a:off x="3919575" y="4474529"/>
            <a:ext cx="2211300" cy="1481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시연</a:t>
            </a:r>
          </a:p>
        </p:txBody>
      </p:sp>
      <p:sp>
        <p:nvSpPr>
          <p:cNvPr id="495" name="Google Shape;495;p68"/>
          <p:cNvSpPr txBox="1">
            <a:spLocks noGrp="1"/>
          </p:cNvSpPr>
          <p:nvPr>
            <p:ph type="title" idx="19"/>
          </p:nvPr>
        </p:nvSpPr>
        <p:spPr>
          <a:xfrm>
            <a:off x="6994306" y="3439949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06</a:t>
            </a:r>
            <a:endParaRPr sz="6600"/>
          </a:p>
        </p:txBody>
      </p:sp>
      <p:sp>
        <p:nvSpPr>
          <p:cNvPr id="496" name="Google Shape;496;p68"/>
          <p:cNvSpPr txBox="1">
            <a:spLocks noGrp="1"/>
          </p:cNvSpPr>
          <p:nvPr>
            <p:ph type="subTitle" idx="20"/>
          </p:nvPr>
        </p:nvSpPr>
        <p:spPr>
          <a:xfrm>
            <a:off x="6541456" y="421563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Self-evaluation</a:t>
            </a:r>
            <a:endParaRPr lang="ko-KR" altLang="en-US" dirty="0"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97" name="Google Shape;497;p68"/>
          <p:cNvSpPr txBox="1">
            <a:spLocks noGrp="1"/>
          </p:cNvSpPr>
          <p:nvPr>
            <p:ph type="subTitle" idx="21"/>
          </p:nvPr>
        </p:nvSpPr>
        <p:spPr>
          <a:xfrm>
            <a:off x="6371656" y="4474529"/>
            <a:ext cx="2211300" cy="137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자체 평가 의견</a:t>
            </a:r>
            <a:endParaRPr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F4F1DC-0A82-DCA6-F56D-08154F9F3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061" y="227970"/>
            <a:ext cx="4039739" cy="2216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39487C-11F1-7F91-59D9-266C12654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030" y="714053"/>
            <a:ext cx="3802919" cy="1842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513EFD-A0F8-D01D-6E8C-A477522AB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69" y="2842136"/>
            <a:ext cx="4192275" cy="18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>
            <a:off x="1691122" y="3025776"/>
            <a:ext cx="2488547" cy="806976"/>
          </a:xfrm>
          <a:prstGeom prst="bentConnector3">
            <a:avLst>
              <a:gd name="adj1" fmla="val 90447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board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1072897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API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적용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561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CK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에디터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Fancy Box 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통해 사용자 편의기능 제공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2886726"/>
            <a:ext cx="1072897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첨부파일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74533"/>
            <a:ext cx="2692045" cy="881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첨부파일 업로드시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섬네일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생성 및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비동기로 화면 출력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Drag &amp; Drop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을 이용한 이미지 노출 순서 결정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 작성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3885060" y="163036"/>
            <a:ext cx="5030327" cy="246465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4179669" y="2749974"/>
            <a:ext cx="4524852" cy="216555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1694121" y="1395363"/>
            <a:ext cx="2190939" cy="461310"/>
          </a:xfrm>
          <a:prstGeom prst="bentConnector3">
            <a:avLst>
              <a:gd name="adj1" fmla="val 94971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58776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이시화</a:t>
            </a:r>
          </a:p>
        </p:txBody>
      </p:sp>
    </p:spTree>
    <p:extLst>
      <p:ext uri="{BB962C8B-B14F-4D97-AF65-F5344CB8AC3E}">
        <p14:creationId xmlns:p14="http://schemas.microsoft.com/office/powerpoint/2010/main" val="280024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92CC86-0DFE-324E-BB44-CBC764DF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49" y="640283"/>
            <a:ext cx="5119149" cy="3974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 flipV="1">
            <a:off x="1928037" y="827796"/>
            <a:ext cx="3110175" cy="2526233"/>
          </a:xfrm>
          <a:prstGeom prst="bentConnector3">
            <a:avLst>
              <a:gd name="adj1" fmla="val 89656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board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2052998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 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끌어 올리기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940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수정시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기존 값 불러오기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첨부파일 포함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해당 게시글 작성자만 글 수정 가능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리스트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조회시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끌올타임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기준 정렬 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최상단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노출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3214979"/>
            <a:ext cx="1309812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게시글 검색</a:t>
            </a:r>
            <a:endParaRPr lang="ko-KR" altLang="en-US"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340978"/>
            <a:ext cx="2692045" cy="881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쿼리를 이용하여 키워드 기준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전체 상품을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통합검색하는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기능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 수정</a:t>
            </a:r>
            <a:r>
              <a:rPr lang="en-US" altLang="ko-KR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검색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3284542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5038212" y="698184"/>
            <a:ext cx="2304622" cy="25922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58776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이시화</a:t>
            </a:r>
          </a:p>
        </p:txBody>
      </p:sp>
    </p:spTree>
    <p:extLst>
      <p:ext uri="{BB962C8B-B14F-4D97-AF65-F5344CB8AC3E}">
        <p14:creationId xmlns:p14="http://schemas.microsoft.com/office/powerpoint/2010/main" val="223152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board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2689046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주소 별 목록 조회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561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주소 계산함수를 이용해 사용자의 기본 주소별 노출되는 게시글 조정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2886726"/>
            <a:ext cx="1072897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페이징</a:t>
            </a:r>
            <a:endParaRPr lang="ko-KR" altLang="en-US"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74533"/>
            <a:ext cx="2692045" cy="576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각각의 리스트 페이지 별 게시물 총 개수를 받아와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페이징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처리 구현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글 목록 조회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3977443" y="218473"/>
            <a:ext cx="4829960" cy="4687849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>
            <a:off x="3310270" y="1856673"/>
            <a:ext cx="667173" cy="70572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58776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이시화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C082EF-5EC9-7428-6DCD-50832126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62" y="354298"/>
            <a:ext cx="3773261" cy="4295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D552D6-59A6-97F5-BAA7-784653F7F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85"/>
          <a:stretch/>
        </p:blipFill>
        <p:spPr>
          <a:xfrm>
            <a:off x="6271806" y="2221413"/>
            <a:ext cx="2414715" cy="25583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75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7;p94">
            <a:extLst>
              <a:ext uri="{FF2B5EF4-FFF2-40B4-BE49-F238E27FC236}">
                <a16:creationId xmlns:a16="http://schemas.microsoft.com/office/drawing/2014/main" id="{65A559F1-4218-8891-E05F-23B0B8E0DE6E}"/>
              </a:ext>
            </a:extLst>
          </p:cNvPr>
          <p:cNvSpPr/>
          <p:nvPr/>
        </p:nvSpPr>
        <p:spPr>
          <a:xfrm>
            <a:off x="3693042" y="0"/>
            <a:ext cx="5450959" cy="5159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64B95C-BE94-55B9-ACEE-EAC45FDD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74" y="3693620"/>
            <a:ext cx="5074261" cy="1185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B80F79-6F14-BE02-1F8F-8EB4B5E9E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41" y="286310"/>
            <a:ext cx="4017251" cy="1550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3AF82E-7DF8-92B0-F5AD-15B05404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549" y="2006392"/>
            <a:ext cx="4984799" cy="1486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0" y="0"/>
            <a:ext cx="372988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trade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6" y="1717623"/>
            <a:ext cx="98074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거래요청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91196" y="1977284"/>
            <a:ext cx="2806177" cy="1275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판매글을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통해 요청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마이페이지에서 확인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-&gt; 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판매자 의사에 따라  마이페이지에서 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요청 수락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거절 가능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하나의 </a:t>
            </a:r>
            <a:r>
              <a:rPr lang="ko-KR" altLang="en-US" sz="11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게시글에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여러 회원이 요청 가능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다대다 관계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3465972"/>
            <a:ext cx="1431515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거래요청 취소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727062"/>
            <a:ext cx="3039236" cy="60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구매자도 마이페이지에서 거래내역 및 요청내용 확인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마이페이지에서 취소가 가능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판매완료 글 제외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거래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3535535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114161" y="123266"/>
            <a:ext cx="0" cy="493507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7641858" y="4078373"/>
            <a:ext cx="786216" cy="59995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>
            <a:off x="2049740" y="3605022"/>
            <a:ext cx="5592118" cy="77332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Google Shape;521;p70">
            <a:extLst>
              <a:ext uri="{FF2B5EF4-FFF2-40B4-BE49-F238E27FC236}">
                <a16:creationId xmlns:a16="http://schemas.microsoft.com/office/drawing/2014/main" id="{2B9A9BB6-9703-B7C1-DD9A-60E21C794B1A}"/>
              </a:ext>
            </a:extLst>
          </p:cNvPr>
          <p:cNvSpPr txBox="1">
            <a:spLocks/>
          </p:cNvSpPr>
          <p:nvPr/>
        </p:nvSpPr>
        <p:spPr>
          <a:xfrm>
            <a:off x="1489221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오상현</a:t>
            </a:r>
          </a:p>
        </p:txBody>
      </p:sp>
      <p:cxnSp>
        <p:nvCxnSpPr>
          <p:cNvPr id="5" name="Google Shape;538;p72">
            <a:extLst>
              <a:ext uri="{FF2B5EF4-FFF2-40B4-BE49-F238E27FC236}">
                <a16:creationId xmlns:a16="http://schemas.microsoft.com/office/drawing/2014/main" id="{E92B689B-5345-1423-7E88-3F21E03A7A08}"/>
              </a:ext>
            </a:extLst>
          </p:cNvPr>
          <p:cNvCxnSpPr>
            <a:cxnSpLocks/>
          </p:cNvCxnSpPr>
          <p:nvPr/>
        </p:nvCxnSpPr>
        <p:spPr>
          <a:xfrm flipH="1">
            <a:off x="107950" y="5058337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538;p72">
            <a:extLst>
              <a:ext uri="{FF2B5EF4-FFF2-40B4-BE49-F238E27FC236}">
                <a16:creationId xmlns:a16="http://schemas.microsoft.com/office/drawing/2014/main" id="{8A1C85DC-0309-0E09-96A6-C2B0607D870F}"/>
              </a:ext>
            </a:extLst>
          </p:cNvPr>
          <p:cNvCxnSpPr>
            <a:cxnSpLocks/>
          </p:cNvCxnSpPr>
          <p:nvPr/>
        </p:nvCxnSpPr>
        <p:spPr>
          <a:xfrm flipH="1">
            <a:off x="107950" y="123266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538;p72">
            <a:extLst>
              <a:ext uri="{FF2B5EF4-FFF2-40B4-BE49-F238E27FC236}">
                <a16:creationId xmlns:a16="http://schemas.microsoft.com/office/drawing/2014/main" id="{5F57236D-B1BF-4CA2-3337-973AAA1C916F}"/>
              </a:ext>
            </a:extLst>
          </p:cNvPr>
          <p:cNvCxnSpPr>
            <a:cxnSpLocks/>
          </p:cNvCxnSpPr>
          <p:nvPr/>
        </p:nvCxnSpPr>
        <p:spPr>
          <a:xfrm flipH="1">
            <a:off x="3729880" y="5058337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B43076-C12E-02A1-47CC-49CF4466DC34}"/>
              </a:ext>
            </a:extLst>
          </p:cNvPr>
          <p:cNvCxnSpPr>
            <a:cxnSpLocks/>
          </p:cNvCxnSpPr>
          <p:nvPr/>
        </p:nvCxnSpPr>
        <p:spPr>
          <a:xfrm>
            <a:off x="9048750" y="123266"/>
            <a:ext cx="0" cy="54808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oogle Shape;538;p72">
            <a:extLst>
              <a:ext uri="{FF2B5EF4-FFF2-40B4-BE49-F238E27FC236}">
                <a16:creationId xmlns:a16="http://schemas.microsoft.com/office/drawing/2014/main" id="{684B43D6-B3B5-05FA-D76B-0C743D70BA17}"/>
              </a:ext>
            </a:extLst>
          </p:cNvPr>
          <p:cNvCxnSpPr>
            <a:cxnSpLocks/>
          </p:cNvCxnSpPr>
          <p:nvPr/>
        </p:nvCxnSpPr>
        <p:spPr>
          <a:xfrm flipH="1">
            <a:off x="3729880" y="134682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643;p76">
            <a:extLst>
              <a:ext uri="{FF2B5EF4-FFF2-40B4-BE49-F238E27FC236}">
                <a16:creationId xmlns:a16="http://schemas.microsoft.com/office/drawing/2014/main" id="{FF0FC605-F91E-07D6-0578-91735BF836BB}"/>
              </a:ext>
            </a:extLst>
          </p:cNvPr>
          <p:cNvSpPr/>
          <p:nvPr/>
        </p:nvSpPr>
        <p:spPr>
          <a:xfrm>
            <a:off x="7019870" y="2369188"/>
            <a:ext cx="1346735" cy="93834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155C47B-3C9E-9C30-420C-FBB10DD0D03D}"/>
              </a:ext>
            </a:extLst>
          </p:cNvPr>
          <p:cNvCxnSpPr>
            <a:cxnSpLocks/>
            <a:stCxn id="624" idx="3"/>
            <a:endCxn id="28" idx="1"/>
          </p:cNvCxnSpPr>
          <p:nvPr/>
        </p:nvCxnSpPr>
        <p:spPr>
          <a:xfrm>
            <a:off x="1601971" y="1856673"/>
            <a:ext cx="5417899" cy="981686"/>
          </a:xfrm>
          <a:prstGeom prst="bentConnector3">
            <a:avLst>
              <a:gd name="adj1" fmla="val 92259"/>
            </a:avLst>
          </a:prstGeom>
          <a:ln>
            <a:solidFill>
              <a:schemeClr val="bg1"/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Google Shape;643;p76">
            <a:extLst>
              <a:ext uri="{FF2B5EF4-FFF2-40B4-BE49-F238E27FC236}">
                <a16:creationId xmlns:a16="http://schemas.microsoft.com/office/drawing/2014/main" id="{C939E0CC-BBDB-2505-2DC4-72AAC9AE1890}"/>
              </a:ext>
            </a:extLst>
          </p:cNvPr>
          <p:cNvSpPr/>
          <p:nvPr/>
        </p:nvSpPr>
        <p:spPr>
          <a:xfrm>
            <a:off x="7506585" y="1618346"/>
            <a:ext cx="429483" cy="1875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D742E79-7BC0-AA84-158D-2E4E50BF610C}"/>
              </a:ext>
            </a:extLst>
          </p:cNvPr>
          <p:cNvCxnSpPr>
            <a:cxnSpLocks/>
            <a:stCxn id="624" idx="3"/>
            <a:endCxn id="41" idx="1"/>
          </p:cNvCxnSpPr>
          <p:nvPr/>
        </p:nvCxnSpPr>
        <p:spPr>
          <a:xfrm flipV="1">
            <a:off x="1601971" y="1712145"/>
            <a:ext cx="5904614" cy="144528"/>
          </a:xfrm>
          <a:prstGeom prst="bentConnector3">
            <a:avLst>
              <a:gd name="adj1" fmla="val 84814"/>
            </a:avLst>
          </a:prstGeom>
          <a:ln>
            <a:solidFill>
              <a:schemeClr val="bg1"/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3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chat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1255444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채팅방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조회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737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세션의 회원번호를 통해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회원의 채팅목록 내역조회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채팅방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선택시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이전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채팅 내역 조회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비동기 처리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2886726"/>
            <a:ext cx="1692584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채팅기능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</a:t>
            </a:r>
            <a:r>
              <a:rPr lang="en-US" altLang="ko-KR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174533"/>
            <a:ext cx="2692045" cy="749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웹소켓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이용 구현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게시글에서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쪽지보내기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버튼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클릭시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최초 메시지 발송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</a:p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게시글제목이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채팅방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제목이 됨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채팅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2956289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28769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함준혁</a:t>
            </a:r>
            <a:endParaRPr lang="ko-KR" altLang="en-US" sz="8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" name="Google Shape;626;p76">
            <a:extLst>
              <a:ext uri="{FF2B5EF4-FFF2-40B4-BE49-F238E27FC236}">
                <a16:creationId xmlns:a16="http://schemas.microsoft.com/office/drawing/2014/main" id="{D621950F-42C3-37E4-63EE-8437740C75F7}"/>
              </a:ext>
            </a:extLst>
          </p:cNvPr>
          <p:cNvSpPr txBox="1">
            <a:spLocks/>
          </p:cNvSpPr>
          <p:nvPr/>
        </p:nvSpPr>
        <p:spPr>
          <a:xfrm>
            <a:off x="618225" y="4055829"/>
            <a:ext cx="1692584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ko-KR" altLang="en-US" sz="1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메세지</a:t>
            </a:r>
            <a:endParaRPr lang="ko-KR" altLang="en-US" sz="1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Google Shape;6056;p136">
            <a:extLst>
              <a:ext uri="{FF2B5EF4-FFF2-40B4-BE49-F238E27FC236}">
                <a16:creationId xmlns:a16="http://schemas.microsoft.com/office/drawing/2014/main" id="{AD3B6064-2455-64CB-FF89-6EADEECD0104}"/>
              </a:ext>
            </a:extLst>
          </p:cNvPr>
          <p:cNvSpPr/>
          <p:nvPr/>
        </p:nvSpPr>
        <p:spPr>
          <a:xfrm>
            <a:off x="518606" y="4125392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9" name="Google Shape;627;p76">
            <a:extLst>
              <a:ext uri="{FF2B5EF4-FFF2-40B4-BE49-F238E27FC236}">
                <a16:creationId xmlns:a16="http://schemas.microsoft.com/office/drawing/2014/main" id="{73480281-863B-958F-E7A2-52EF09475032}"/>
              </a:ext>
            </a:extLst>
          </p:cNvPr>
          <p:cNvSpPr txBox="1">
            <a:spLocks/>
          </p:cNvSpPr>
          <p:nvPr/>
        </p:nvSpPr>
        <p:spPr>
          <a:xfrm>
            <a:off x="618225" y="4292950"/>
            <a:ext cx="2692045" cy="50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관리자 페이지에서 신고 처리시 메시지 발송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최초발송시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채팅방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생성</a:t>
            </a:r>
            <a:r>
              <a:rPr lang="en-US" altLang="ko-KR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 외에 것일 경우 채팅방을 타고 메시지를 보냄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A8812-7915-2CDA-3792-21F2CE9C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6" y="691126"/>
            <a:ext cx="4987989" cy="3642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60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77;p94">
            <a:extLst>
              <a:ext uri="{FF2B5EF4-FFF2-40B4-BE49-F238E27FC236}">
                <a16:creationId xmlns:a16="http://schemas.microsoft.com/office/drawing/2014/main" id="{65A559F1-4218-8891-E05F-23B0B8E0DE6E}"/>
              </a:ext>
            </a:extLst>
          </p:cNvPr>
          <p:cNvSpPr/>
          <p:nvPr/>
        </p:nvSpPr>
        <p:spPr>
          <a:xfrm>
            <a:off x="3693042" y="0"/>
            <a:ext cx="5450959" cy="5159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0" y="0"/>
            <a:ext cx="372988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Reply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6" y="1717623"/>
            <a:ext cx="1696671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후기 작성</a:t>
            </a:r>
            <a:r>
              <a:rPr lang="en-US" altLang="ko-KR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8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91196" y="1977284"/>
            <a:ext cx="2806177" cy="1275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판매 완료된 글의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trade 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테이블에 있는 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회원만 후기 작성 가능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해당 게시글 페이지에서 작성과 수정 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비동기</a:t>
            </a:r>
            <a:r>
              <a:rPr lang="en-US" altLang="ko-KR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후기를 통해 평점을 입력 받아 신용점수반영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마이페이지와 상점페이지에서 </a:t>
            </a:r>
            <a:endParaRPr lang="en-US" altLang="ko-KR" sz="11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후기리스트 조회 가능 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후기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114161" y="123266"/>
            <a:ext cx="0" cy="493507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Google Shape;521;p70">
            <a:extLst>
              <a:ext uri="{FF2B5EF4-FFF2-40B4-BE49-F238E27FC236}">
                <a16:creationId xmlns:a16="http://schemas.microsoft.com/office/drawing/2014/main" id="{2B9A9BB6-9703-B7C1-DD9A-60E21C794B1A}"/>
              </a:ext>
            </a:extLst>
          </p:cNvPr>
          <p:cNvSpPr txBox="1">
            <a:spLocks/>
          </p:cNvSpPr>
          <p:nvPr/>
        </p:nvSpPr>
        <p:spPr>
          <a:xfrm>
            <a:off x="1489221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오상현</a:t>
            </a:r>
          </a:p>
        </p:txBody>
      </p:sp>
      <p:cxnSp>
        <p:nvCxnSpPr>
          <p:cNvPr id="5" name="Google Shape;538;p72">
            <a:extLst>
              <a:ext uri="{FF2B5EF4-FFF2-40B4-BE49-F238E27FC236}">
                <a16:creationId xmlns:a16="http://schemas.microsoft.com/office/drawing/2014/main" id="{E92B689B-5345-1423-7E88-3F21E03A7A08}"/>
              </a:ext>
            </a:extLst>
          </p:cNvPr>
          <p:cNvCxnSpPr>
            <a:cxnSpLocks/>
          </p:cNvCxnSpPr>
          <p:nvPr/>
        </p:nvCxnSpPr>
        <p:spPr>
          <a:xfrm flipH="1">
            <a:off x="107950" y="5058337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538;p72">
            <a:extLst>
              <a:ext uri="{FF2B5EF4-FFF2-40B4-BE49-F238E27FC236}">
                <a16:creationId xmlns:a16="http://schemas.microsoft.com/office/drawing/2014/main" id="{8A1C85DC-0309-0E09-96A6-C2B0607D870F}"/>
              </a:ext>
            </a:extLst>
          </p:cNvPr>
          <p:cNvCxnSpPr>
            <a:cxnSpLocks/>
          </p:cNvCxnSpPr>
          <p:nvPr/>
        </p:nvCxnSpPr>
        <p:spPr>
          <a:xfrm flipH="1">
            <a:off x="107950" y="123266"/>
            <a:ext cx="362193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538;p72">
            <a:extLst>
              <a:ext uri="{FF2B5EF4-FFF2-40B4-BE49-F238E27FC236}">
                <a16:creationId xmlns:a16="http://schemas.microsoft.com/office/drawing/2014/main" id="{5F57236D-B1BF-4CA2-3337-973AAA1C916F}"/>
              </a:ext>
            </a:extLst>
          </p:cNvPr>
          <p:cNvCxnSpPr>
            <a:cxnSpLocks/>
          </p:cNvCxnSpPr>
          <p:nvPr/>
        </p:nvCxnSpPr>
        <p:spPr>
          <a:xfrm flipH="1">
            <a:off x="3729880" y="5058337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5B43076-C12E-02A1-47CC-49CF4466DC34}"/>
              </a:ext>
            </a:extLst>
          </p:cNvPr>
          <p:cNvCxnSpPr>
            <a:cxnSpLocks/>
          </p:cNvCxnSpPr>
          <p:nvPr/>
        </p:nvCxnSpPr>
        <p:spPr>
          <a:xfrm>
            <a:off x="9048750" y="123266"/>
            <a:ext cx="0" cy="49350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oogle Shape;538;p72">
            <a:extLst>
              <a:ext uri="{FF2B5EF4-FFF2-40B4-BE49-F238E27FC236}">
                <a16:creationId xmlns:a16="http://schemas.microsoft.com/office/drawing/2014/main" id="{684B43D6-B3B5-05FA-D76B-0C743D70BA17}"/>
              </a:ext>
            </a:extLst>
          </p:cNvPr>
          <p:cNvCxnSpPr>
            <a:cxnSpLocks/>
          </p:cNvCxnSpPr>
          <p:nvPr/>
        </p:nvCxnSpPr>
        <p:spPr>
          <a:xfrm flipH="1">
            <a:off x="3729880" y="134682"/>
            <a:ext cx="531887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72" y="510861"/>
            <a:ext cx="3906117" cy="2073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134" y="2966119"/>
            <a:ext cx="4817714" cy="138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8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77;p94">
            <a:extLst>
              <a:ext uri="{FF2B5EF4-FFF2-40B4-BE49-F238E27FC236}">
                <a16:creationId xmlns:a16="http://schemas.microsoft.com/office/drawing/2014/main" id="{4BD49240-14D3-9169-431C-7A4DC77C77D8}"/>
              </a:ext>
            </a:extLst>
          </p:cNvPr>
          <p:cNvSpPr/>
          <p:nvPr/>
        </p:nvSpPr>
        <p:spPr>
          <a:xfrm>
            <a:off x="3743330" y="-15922"/>
            <a:ext cx="5400670" cy="5159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53247-B111-2D3C-DA66-E7C369EA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73" y="237558"/>
            <a:ext cx="2546270" cy="24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229BB0-D980-0659-0CA5-41C24A6F7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20"/>
          <a:stretch/>
        </p:blipFill>
        <p:spPr>
          <a:xfrm>
            <a:off x="5624275" y="957514"/>
            <a:ext cx="3166072" cy="1833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B3158-7E66-CEA2-8F04-3BE217FB6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699" y="2941552"/>
            <a:ext cx="2629073" cy="1987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32B7A68-B312-CE08-0095-7026A6907279}"/>
              </a:ext>
            </a:extLst>
          </p:cNvPr>
          <p:cNvCxnSpPr>
            <a:cxnSpLocks/>
            <a:stCxn id="626" idx="3"/>
            <a:endCxn id="40" idx="1"/>
          </p:cNvCxnSpPr>
          <p:nvPr/>
        </p:nvCxnSpPr>
        <p:spPr>
          <a:xfrm>
            <a:off x="1691122" y="3296965"/>
            <a:ext cx="4788821" cy="122884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349530" y="358507"/>
            <a:ext cx="2436845" cy="76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</a:t>
            </a:r>
            <a:endParaRPr dirty="0"/>
          </a:p>
        </p:txBody>
      </p:sp>
      <p:sp>
        <p:nvSpPr>
          <p:cNvPr id="624" name="Google Shape;624;p76"/>
          <p:cNvSpPr txBox="1">
            <a:spLocks noGrp="1"/>
          </p:cNvSpPr>
          <p:nvPr>
            <p:ph type="subTitle" idx="1"/>
          </p:nvPr>
        </p:nvSpPr>
        <p:spPr>
          <a:xfrm>
            <a:off x="621224" y="1717623"/>
            <a:ext cx="1072897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접수</a:t>
            </a:r>
          </a:p>
        </p:txBody>
      </p:sp>
      <p:sp>
        <p:nvSpPr>
          <p:cNvPr id="625" name="Google Shape;625;p76"/>
          <p:cNvSpPr txBox="1">
            <a:spLocks noGrp="1"/>
          </p:cNvSpPr>
          <p:nvPr>
            <p:ph type="subTitle" idx="2"/>
          </p:nvPr>
        </p:nvSpPr>
        <p:spPr>
          <a:xfrm>
            <a:off x="630984" y="2010504"/>
            <a:ext cx="2473053" cy="8762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게시글에서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신고접수를 통해 관리자페이지에서 신고처리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해당 게시글 링크를 통해 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접수내용 확인 가능</a:t>
            </a:r>
          </a:p>
        </p:txBody>
      </p:sp>
      <p:sp>
        <p:nvSpPr>
          <p:cNvPr id="626" name="Google Shape;626;p76"/>
          <p:cNvSpPr txBox="1">
            <a:spLocks noGrp="1"/>
          </p:cNvSpPr>
          <p:nvPr>
            <p:ph type="subTitle" idx="3"/>
          </p:nvPr>
        </p:nvSpPr>
        <p:spPr>
          <a:xfrm>
            <a:off x="618225" y="3157915"/>
            <a:ext cx="1072897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처리</a:t>
            </a:r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4"/>
          </p:nvPr>
        </p:nvSpPr>
        <p:spPr>
          <a:xfrm>
            <a:off x="618225" y="3445722"/>
            <a:ext cx="2692045" cy="881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관리자가 신고 </a:t>
            </a:r>
            <a:r>
              <a:rPr lang="ko-KR" altLang="en-US" sz="1100" dirty="0" err="1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승인시</a:t>
            </a:r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처벌 분류에 따라 신용점수 차감 및 처벌관련 메서드 호출</a:t>
            </a:r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endParaRPr lang="en-US" altLang="ko-KR" sz="11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lvl="0" indent="0"/>
            <a:r>
              <a:rPr lang="ko-KR" altLang="en-US" sz="11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처리목록도 별도 페이지를 통해 조회가능</a:t>
            </a:r>
          </a:p>
        </p:txBody>
      </p:sp>
      <p:sp>
        <p:nvSpPr>
          <p:cNvPr id="6" name="Google Shape;521;p70">
            <a:extLst>
              <a:ext uri="{FF2B5EF4-FFF2-40B4-BE49-F238E27FC236}">
                <a16:creationId xmlns:a16="http://schemas.microsoft.com/office/drawing/2014/main" id="{CD9B8AD4-BA04-3084-7C21-02093790E898}"/>
              </a:ext>
            </a:extLst>
          </p:cNvPr>
          <p:cNvSpPr txBox="1">
            <a:spLocks/>
          </p:cNvSpPr>
          <p:nvPr/>
        </p:nvSpPr>
        <p:spPr>
          <a:xfrm>
            <a:off x="338833" y="1001393"/>
            <a:ext cx="1537835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12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관리자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39EA4A-286C-F3EC-DDCB-344E2BC5934D}"/>
              </a:ext>
            </a:extLst>
          </p:cNvPr>
          <p:cNvCxnSpPr>
            <a:cxnSpLocks/>
          </p:cNvCxnSpPr>
          <p:nvPr/>
        </p:nvCxnSpPr>
        <p:spPr>
          <a:xfrm>
            <a:off x="443753" y="979248"/>
            <a:ext cx="17750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Google Shape;6056;p136">
            <a:extLst>
              <a:ext uri="{FF2B5EF4-FFF2-40B4-BE49-F238E27FC236}">
                <a16:creationId xmlns:a16="http://schemas.microsoft.com/office/drawing/2014/main" id="{16615668-3758-298F-E8B7-5C35FD3A285A}"/>
              </a:ext>
            </a:extLst>
          </p:cNvPr>
          <p:cNvSpPr/>
          <p:nvPr/>
        </p:nvSpPr>
        <p:spPr>
          <a:xfrm>
            <a:off x="521606" y="1779841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Google Shape;6056;p136">
            <a:extLst>
              <a:ext uri="{FF2B5EF4-FFF2-40B4-BE49-F238E27FC236}">
                <a16:creationId xmlns:a16="http://schemas.microsoft.com/office/drawing/2014/main" id="{8A0E3A71-D0C1-EBD7-7972-AE261F0C6E5F}"/>
              </a:ext>
            </a:extLst>
          </p:cNvPr>
          <p:cNvSpPr/>
          <p:nvPr/>
        </p:nvSpPr>
        <p:spPr>
          <a:xfrm>
            <a:off x="518606" y="3227478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cxnSp>
        <p:nvCxnSpPr>
          <p:cNvPr id="27" name="Google Shape;538;p72">
            <a:extLst>
              <a:ext uri="{FF2B5EF4-FFF2-40B4-BE49-F238E27FC236}">
                <a16:creationId xmlns:a16="http://schemas.microsoft.com/office/drawing/2014/main" id="{2D7A2AD0-83A9-9D32-2606-542A335418E7}"/>
              </a:ext>
            </a:extLst>
          </p:cNvPr>
          <p:cNvCxnSpPr>
            <a:cxnSpLocks/>
          </p:cNvCxnSpPr>
          <p:nvPr/>
        </p:nvCxnSpPr>
        <p:spPr>
          <a:xfrm flipH="1">
            <a:off x="3729882" y="101275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38;p72">
            <a:extLst>
              <a:ext uri="{FF2B5EF4-FFF2-40B4-BE49-F238E27FC236}">
                <a16:creationId xmlns:a16="http://schemas.microsoft.com/office/drawing/2014/main" id="{C4298FE3-BCBC-FB5B-D8D9-82AE21CCF361}"/>
              </a:ext>
            </a:extLst>
          </p:cNvPr>
          <p:cNvCxnSpPr>
            <a:cxnSpLocks/>
          </p:cNvCxnSpPr>
          <p:nvPr/>
        </p:nvCxnSpPr>
        <p:spPr>
          <a:xfrm flipH="1">
            <a:off x="3729882" y="5036346"/>
            <a:ext cx="529981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7D0E49-5449-1D5B-DAB9-3F1E74EF9076}"/>
              </a:ext>
            </a:extLst>
          </p:cNvPr>
          <p:cNvCxnSpPr/>
          <p:nvPr/>
        </p:nvCxnSpPr>
        <p:spPr>
          <a:xfrm>
            <a:off x="9029699" y="101275"/>
            <a:ext cx="0" cy="493507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3" name="Google Shape;643;p76"/>
          <p:cNvSpPr/>
          <p:nvPr/>
        </p:nvSpPr>
        <p:spPr>
          <a:xfrm>
            <a:off x="3885060" y="163035"/>
            <a:ext cx="5030333" cy="267515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43;p76">
            <a:extLst>
              <a:ext uri="{FF2B5EF4-FFF2-40B4-BE49-F238E27FC236}">
                <a16:creationId xmlns:a16="http://schemas.microsoft.com/office/drawing/2014/main" id="{97A53B6E-5EC1-C9FB-B528-7FA0E48C8EED}"/>
              </a:ext>
            </a:extLst>
          </p:cNvPr>
          <p:cNvSpPr/>
          <p:nvPr/>
        </p:nvSpPr>
        <p:spPr>
          <a:xfrm>
            <a:off x="6479943" y="4406865"/>
            <a:ext cx="466662" cy="23788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7D36DE2-5CC0-52A8-3F57-CF8CB7CA1B10}"/>
              </a:ext>
            </a:extLst>
          </p:cNvPr>
          <p:cNvCxnSpPr>
            <a:cxnSpLocks/>
            <a:stCxn id="624" idx="3"/>
            <a:endCxn id="643" idx="1"/>
          </p:cNvCxnSpPr>
          <p:nvPr/>
        </p:nvCxnSpPr>
        <p:spPr>
          <a:xfrm flipV="1">
            <a:off x="1694121" y="1500614"/>
            <a:ext cx="2190939" cy="356059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shade val="95000"/>
                <a:satMod val="105000"/>
              </a:schemeClr>
            </a:solidFill>
            <a:tailEnd type="triangle"/>
          </a:ln>
          <a:effectLst>
            <a:outerShdw blurRad="25400" dist="12700" dir="5400000" algn="t" rotWithShape="0">
              <a:prstClr val="black">
                <a:alpha val="42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Google Shape;521;p70">
            <a:extLst>
              <a:ext uri="{FF2B5EF4-FFF2-40B4-BE49-F238E27FC236}">
                <a16:creationId xmlns:a16="http://schemas.microsoft.com/office/drawing/2014/main" id="{B387A0B0-1FD6-9D8E-D6D6-E790C1C9C4D0}"/>
              </a:ext>
            </a:extLst>
          </p:cNvPr>
          <p:cNvSpPr txBox="1">
            <a:spLocks/>
          </p:cNvSpPr>
          <p:nvPr/>
        </p:nvSpPr>
        <p:spPr>
          <a:xfrm>
            <a:off x="1587762" y="682955"/>
            <a:ext cx="560520" cy="3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22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ko-KR" altLang="en-US" sz="8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이시화</a:t>
            </a:r>
          </a:p>
        </p:txBody>
      </p:sp>
    </p:spTree>
    <p:extLst>
      <p:ext uri="{BB962C8B-B14F-4D97-AF65-F5344CB8AC3E}">
        <p14:creationId xmlns:p14="http://schemas.microsoft.com/office/powerpoint/2010/main" val="29162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761465" y="1033416"/>
            <a:ext cx="657499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Demonstrat</a:t>
            </a:r>
            <a:r>
              <a:rPr lang="en-US" altLang="ko-KR" dirty="0">
                <a:solidFill>
                  <a:schemeClr val="bg1"/>
                </a:solidFill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ion</a:t>
            </a:r>
            <a:endParaRPr lang="ko-KR" altLang="en-US" dirty="0">
              <a:solidFill>
                <a:schemeClr val="bg1"/>
              </a:solidFill>
              <a:latin typeface="Bebas Neue" panose="020B0606020202050201" pitchFamily="34" charset="0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28" name="Google Shape;528;p71"/>
          <p:cNvSpPr txBox="1">
            <a:spLocks noGrp="1"/>
          </p:cNvSpPr>
          <p:nvPr>
            <p:ph type="subTitle" idx="1"/>
          </p:nvPr>
        </p:nvSpPr>
        <p:spPr>
          <a:xfrm>
            <a:off x="5928681" y="1968816"/>
            <a:ext cx="2144975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시연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Google Shape;519;p70">
            <a:extLst>
              <a:ext uri="{FF2B5EF4-FFF2-40B4-BE49-F238E27FC236}">
                <a16:creationId xmlns:a16="http://schemas.microsoft.com/office/drawing/2014/main" id="{A6FDA6E2-59C6-C835-F28B-7EFAD546D450}"/>
              </a:ext>
            </a:extLst>
          </p:cNvPr>
          <p:cNvSpPr txBox="1">
            <a:spLocks/>
          </p:cNvSpPr>
          <p:nvPr/>
        </p:nvSpPr>
        <p:spPr>
          <a:xfrm>
            <a:off x="2656630" y="208883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0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257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06</a:t>
            </a:r>
            <a:endParaRPr b="1" dirty="0"/>
          </a:p>
        </p:txBody>
      </p:sp>
      <p:sp>
        <p:nvSpPr>
          <p:cNvPr id="520" name="Google Shape;520;p70"/>
          <p:cNvSpPr txBox="1">
            <a:spLocks noGrp="1"/>
          </p:cNvSpPr>
          <p:nvPr>
            <p:ph type="title" idx="2"/>
          </p:nvPr>
        </p:nvSpPr>
        <p:spPr>
          <a:xfrm>
            <a:off x="3679958" y="1801789"/>
            <a:ext cx="6078708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>Self-evaluation</a:t>
            </a:r>
            <a:b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  <a:t/>
            </a:r>
            <a:br>
              <a:rPr lang="en-US" altLang="ko-KR" sz="8000" dirty="0">
                <a:latin typeface="Bebas Neue" panose="020B0606020202050201" pitchFamily="34" charset="0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endParaRPr lang="en-US" sz="8000" dirty="0"/>
          </a:p>
        </p:txBody>
      </p:sp>
      <p:sp>
        <p:nvSpPr>
          <p:cNvPr id="521" name="Google Shape;521;p70"/>
          <p:cNvSpPr txBox="1">
            <a:spLocks noGrp="1"/>
          </p:cNvSpPr>
          <p:nvPr>
            <p:ph type="subTitle" idx="1"/>
          </p:nvPr>
        </p:nvSpPr>
        <p:spPr>
          <a:xfrm>
            <a:off x="5112441" y="3097009"/>
            <a:ext cx="3834000" cy="373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자체 평가 의견</a:t>
            </a:r>
            <a:endParaRPr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27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16"/>
          <p:cNvSpPr/>
          <p:nvPr/>
        </p:nvSpPr>
        <p:spPr>
          <a:xfrm>
            <a:off x="6253304" y="484776"/>
            <a:ext cx="2561350" cy="19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116"/>
          <p:cNvSpPr/>
          <p:nvPr/>
        </p:nvSpPr>
        <p:spPr>
          <a:xfrm>
            <a:off x="3314637" y="484776"/>
            <a:ext cx="2561350" cy="19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116"/>
          <p:cNvSpPr/>
          <p:nvPr/>
        </p:nvSpPr>
        <p:spPr>
          <a:xfrm>
            <a:off x="3314637" y="2638907"/>
            <a:ext cx="2561350" cy="19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116"/>
          <p:cNvSpPr/>
          <p:nvPr/>
        </p:nvSpPr>
        <p:spPr>
          <a:xfrm>
            <a:off x="6253304" y="2638907"/>
            <a:ext cx="2561350" cy="19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116"/>
          <p:cNvSpPr txBox="1">
            <a:spLocks noGrp="1"/>
          </p:cNvSpPr>
          <p:nvPr>
            <p:ph type="title"/>
          </p:nvPr>
        </p:nvSpPr>
        <p:spPr>
          <a:xfrm>
            <a:off x="640606" y="659183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자체 평가</a:t>
            </a:r>
            <a:r>
              <a:rPr lang="en-US" altLang="ko-KR" sz="2800" dirty="0" smtClean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/</a:t>
            </a:r>
            <a:r>
              <a:rPr lang="ko-KR" altLang="en-US" sz="2800" dirty="0" smtClean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소감</a:t>
            </a:r>
            <a:endParaRPr sz="28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4882" name="Google Shape;4882;p116"/>
          <p:cNvSpPr txBox="1"/>
          <p:nvPr/>
        </p:nvSpPr>
        <p:spPr>
          <a:xfrm>
            <a:off x="7351187" y="2880379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dk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Bebas Neue"/>
              </a:rPr>
              <a:t>함준혁</a:t>
            </a:r>
            <a:endParaRPr sz="1800" b="1" dirty="0">
              <a:solidFill>
                <a:schemeClr val="dk1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  <a:sym typeface="Bebas Neue"/>
            </a:endParaRPr>
          </a:p>
        </p:txBody>
      </p:sp>
      <p:sp>
        <p:nvSpPr>
          <p:cNvPr id="4883" name="Google Shape;4883;p116"/>
          <p:cNvSpPr txBox="1"/>
          <p:nvPr/>
        </p:nvSpPr>
        <p:spPr>
          <a:xfrm>
            <a:off x="6339648" y="3545029"/>
            <a:ext cx="2373330" cy="91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뜻깊고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의미있는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시간이였습니다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</a:t>
            </a:r>
            <a:endParaRPr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</p:txBody>
      </p:sp>
      <p:sp>
        <p:nvSpPr>
          <p:cNvPr id="4885" name="Google Shape;4885;p116"/>
          <p:cNvSpPr txBox="1"/>
          <p:nvPr/>
        </p:nvSpPr>
        <p:spPr>
          <a:xfrm>
            <a:off x="4414070" y="724725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dk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Bebas Neue"/>
              </a:rPr>
              <a:t>이시화</a:t>
            </a:r>
            <a:endParaRPr sz="1800" b="1" dirty="0">
              <a:solidFill>
                <a:schemeClr val="dk1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  <a:sym typeface="Bebas Neue"/>
            </a:endParaRPr>
          </a:p>
        </p:txBody>
      </p:sp>
      <p:sp>
        <p:nvSpPr>
          <p:cNvPr id="4886" name="Google Shape;4886;p116"/>
          <p:cNvSpPr txBox="1"/>
          <p:nvPr/>
        </p:nvSpPr>
        <p:spPr>
          <a:xfrm>
            <a:off x="3402531" y="1395607"/>
            <a:ext cx="2373330" cy="90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조장을 맡아 부담감도 크고 그만큼 역량이 부족한 것 같아 처음엔 자신감이 없었지만 팀원들이 같이 </a:t>
            </a:r>
            <a:r>
              <a:rPr lang="ko-KR" altLang="en-US" sz="900" dirty="0" err="1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으쌰으샤</a:t>
            </a:r>
            <a:r>
              <a:rPr lang="ko-KR" altLang="en-US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해주고 많이 도와줘서 무사히 끝낼 수 있었던 것 같습니다</a:t>
            </a:r>
            <a:r>
              <a:rPr lang="en-US" altLang="ko-KR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 </a:t>
            </a:r>
            <a:r>
              <a:rPr lang="ko-KR" altLang="en-US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시간이 부족해 </a:t>
            </a:r>
            <a:r>
              <a:rPr lang="ko-KR" altLang="en-US" sz="900" dirty="0" err="1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미구현된</a:t>
            </a:r>
            <a:r>
              <a:rPr lang="ko-KR" altLang="en-US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부분들이 아쉽습니다</a:t>
            </a:r>
            <a:r>
              <a:rPr lang="en-US" altLang="ko-KR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 </a:t>
            </a:r>
            <a:r>
              <a:rPr lang="ko-KR" altLang="en-US" sz="900" dirty="0" err="1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파이널때는</a:t>
            </a:r>
            <a:r>
              <a:rPr lang="ko-KR" altLang="en-US" sz="900" dirty="0" smtClean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이러한 부분들을 보완해 좀 더 완성도 높은 프로젝트를 만들고 싶습니다</a:t>
            </a:r>
            <a:endParaRPr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</p:txBody>
      </p:sp>
      <p:sp>
        <p:nvSpPr>
          <p:cNvPr id="4888" name="Google Shape;4888;p116"/>
          <p:cNvSpPr txBox="1"/>
          <p:nvPr/>
        </p:nvSpPr>
        <p:spPr>
          <a:xfrm>
            <a:off x="4419260" y="2880379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dk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Bebas Neue"/>
              </a:rPr>
              <a:t>이영미</a:t>
            </a:r>
            <a:endParaRPr sz="1800" b="1" dirty="0">
              <a:solidFill>
                <a:schemeClr val="dk1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  <a:sym typeface="Bebas Neue"/>
            </a:endParaRPr>
          </a:p>
        </p:txBody>
      </p:sp>
      <p:sp>
        <p:nvSpPr>
          <p:cNvPr id="4889" name="Google Shape;4889;p116"/>
          <p:cNvSpPr txBox="1"/>
          <p:nvPr/>
        </p:nvSpPr>
        <p:spPr>
          <a:xfrm>
            <a:off x="3407721" y="3548570"/>
            <a:ext cx="2373330" cy="90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구현에 어려움을 겪어 팀원들의 배려로 서류 작업 위주로 진행하게 되면서 전체적인 프로젝트의 흐름을 배울 수 있었습니다 추후 맡은 바를 구현을 할 수 있는 수준이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되어야겠고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이번 프로젝트를 통해 포기하지 않고 성장할 수 있게 도움을 준 팀원들에게 감사한 마음이 있습니다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</a:t>
            </a:r>
            <a:endParaRPr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</p:txBody>
      </p:sp>
      <p:sp>
        <p:nvSpPr>
          <p:cNvPr id="4891" name="Google Shape;4891;p116"/>
          <p:cNvSpPr txBox="1"/>
          <p:nvPr/>
        </p:nvSpPr>
        <p:spPr>
          <a:xfrm>
            <a:off x="7356377" y="724725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dk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Bebas Neue"/>
              </a:rPr>
              <a:t>방한솔</a:t>
            </a:r>
            <a:endParaRPr sz="1800" b="1" dirty="0">
              <a:solidFill>
                <a:schemeClr val="dk1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  <a:sym typeface="Bebas Neue"/>
            </a:endParaRPr>
          </a:p>
        </p:txBody>
      </p:sp>
      <p:sp>
        <p:nvSpPr>
          <p:cNvPr id="4892" name="Google Shape;4892;p116"/>
          <p:cNvSpPr txBox="1"/>
          <p:nvPr/>
        </p:nvSpPr>
        <p:spPr>
          <a:xfrm>
            <a:off x="6344838" y="1395607"/>
            <a:ext cx="2373330" cy="90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효율적인 코드를 어떻게 만들 지에 대한 고민을 하면서 했던 시행착오를 하면서 시간을 오래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끈게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너무 아쉬웠습니다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 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그렇지만 프론트부터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백엔드까지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전체적인 구조에 대한 정리를 할 수 있었고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, 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서로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엮어있는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기능들을 팀원들과 상의를 하면서 해결해나가는 문제해결을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어떤식으로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해 나가야 할지를 배우면서 진행했던 프로젝트였습니다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</a:t>
            </a:r>
            <a:endParaRPr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</p:txBody>
      </p:sp>
      <p:sp>
        <p:nvSpPr>
          <p:cNvPr id="4922" name="Google Shape;4922;p116"/>
          <p:cNvSpPr/>
          <p:nvPr/>
        </p:nvSpPr>
        <p:spPr>
          <a:xfrm>
            <a:off x="3482341" y="6161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3" name="Google Shape;4923;p116"/>
          <p:cNvSpPr/>
          <p:nvPr/>
        </p:nvSpPr>
        <p:spPr>
          <a:xfrm>
            <a:off x="6431458" y="616101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4" name="Google Shape;4924;p116"/>
          <p:cNvSpPr/>
          <p:nvPr/>
        </p:nvSpPr>
        <p:spPr>
          <a:xfrm>
            <a:off x="3482341" y="2774578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116"/>
          <p:cNvSpPr/>
          <p:nvPr/>
        </p:nvSpPr>
        <p:spPr>
          <a:xfrm>
            <a:off x="6431458" y="2774578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3307;p116"/>
          <p:cNvSpPr/>
          <p:nvPr/>
        </p:nvSpPr>
        <p:spPr>
          <a:xfrm>
            <a:off x="385126" y="2638907"/>
            <a:ext cx="2561350" cy="1935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4882;p116"/>
          <p:cNvSpPr txBox="1"/>
          <p:nvPr/>
        </p:nvSpPr>
        <p:spPr>
          <a:xfrm>
            <a:off x="1483009" y="2880379"/>
            <a:ext cx="1277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chemeClr val="dk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  <a:sym typeface="Bebas Neue"/>
              </a:rPr>
              <a:t>오상현</a:t>
            </a:r>
            <a:endParaRPr sz="1800" b="1" dirty="0">
              <a:solidFill>
                <a:schemeClr val="dk1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  <a:sym typeface="Bebas Neue"/>
            </a:endParaRPr>
          </a:p>
        </p:txBody>
      </p:sp>
      <p:sp>
        <p:nvSpPr>
          <p:cNvPr id="1709" name="Google Shape;4883;p116"/>
          <p:cNvSpPr txBox="1"/>
          <p:nvPr/>
        </p:nvSpPr>
        <p:spPr>
          <a:xfrm>
            <a:off x="471470" y="3545029"/>
            <a:ext cx="2373330" cy="91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스스로의 능력에 비해 너무 욕심을 부리면서 시작을 했던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프로잭트였습니다</a:t>
            </a:r>
            <a:endParaRPr lang="ko-KR" altLang="en-US"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  <a:p>
            <a:pPr lvl="0"/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욕심이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났던만큼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스스로의 실력에 많이 힘들어했지만 팀원들의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도움덕분에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 </a:t>
            </a:r>
          </a:p>
          <a:p>
            <a:pPr lvl="0"/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많이 배울 수 있었고 결과를 볼 수 있었습니다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</a:t>
            </a:r>
          </a:p>
          <a:p>
            <a:pPr lvl="0"/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한 층 더 성장할 수 있는 </a:t>
            </a:r>
            <a:r>
              <a:rPr lang="ko-KR" altLang="en-US" sz="900" dirty="0" err="1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프로잭트였습니다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 </a:t>
            </a:r>
            <a:r>
              <a:rPr lang="ko-KR" altLang="en-US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감사합니다</a:t>
            </a:r>
            <a:r>
              <a:rPr lang="en-US" altLang="ko-KR" sz="900" dirty="0">
                <a:solidFill>
                  <a:schemeClr val="dk1"/>
                </a:solidFill>
                <a:latin typeface="Pretendard ExtraLight" panose="020B0600000101010101" charset="-127"/>
                <a:ea typeface="Pretendard ExtraLight" panose="020B0600000101010101" charset="-127"/>
                <a:cs typeface="Pretendard ExtraLight" panose="020B0600000101010101" charset="-127"/>
                <a:sym typeface="Overpass Light"/>
              </a:rPr>
              <a:t>.</a:t>
            </a:r>
            <a:endParaRPr sz="900" dirty="0">
              <a:solidFill>
                <a:schemeClr val="dk1"/>
              </a:solidFill>
              <a:latin typeface="Pretendard ExtraLight" panose="020B0600000101010101" charset="-127"/>
              <a:ea typeface="Pretendard ExtraLight" panose="020B0600000101010101" charset="-127"/>
              <a:cs typeface="Pretendard ExtraLight" panose="020B0600000101010101" charset="-127"/>
              <a:sym typeface="Overpass Light"/>
            </a:endParaRPr>
          </a:p>
        </p:txBody>
      </p:sp>
      <p:sp>
        <p:nvSpPr>
          <p:cNvPr id="1711" name="Google Shape;4925;p116"/>
          <p:cNvSpPr/>
          <p:nvPr/>
        </p:nvSpPr>
        <p:spPr>
          <a:xfrm>
            <a:off x="563280" y="2774578"/>
            <a:ext cx="675900" cy="67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187;p147">
            <a:extLst>
              <a:ext uri="{FF2B5EF4-FFF2-40B4-BE49-F238E27FC236}">
                <a16:creationId xmlns:a16="http://schemas.microsoft.com/office/drawing/2014/main" id="{D65DCAB1-8448-F89A-D3DB-2C368747C8DD}"/>
              </a:ext>
            </a:extLst>
          </p:cNvPr>
          <p:cNvGrpSpPr/>
          <p:nvPr/>
        </p:nvGrpSpPr>
        <p:grpSpPr>
          <a:xfrm>
            <a:off x="3510120" y="643392"/>
            <a:ext cx="635500" cy="637916"/>
            <a:chOff x="1404013" y="2424754"/>
            <a:chExt cx="353600" cy="354944"/>
          </a:xfrm>
          <a:solidFill>
            <a:schemeClr val="accent2"/>
          </a:solidFill>
        </p:grpSpPr>
        <p:sp>
          <p:nvSpPr>
            <p:cNvPr id="1731" name="Google Shape;17188;p147">
              <a:extLst>
                <a:ext uri="{FF2B5EF4-FFF2-40B4-BE49-F238E27FC236}">
                  <a16:creationId xmlns:a16="http://schemas.microsoft.com/office/drawing/2014/main" id="{C5DAAAF2-C30A-06B5-CF99-EF45BF526C0C}"/>
                </a:ext>
              </a:extLst>
            </p:cNvPr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189;p147">
              <a:extLst>
                <a:ext uri="{FF2B5EF4-FFF2-40B4-BE49-F238E27FC236}">
                  <a16:creationId xmlns:a16="http://schemas.microsoft.com/office/drawing/2014/main" id="{C92A3140-4BF7-262F-6642-E3EB8ED3351D}"/>
                </a:ext>
              </a:extLst>
            </p:cNvPr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190;p147">
              <a:extLst>
                <a:ext uri="{FF2B5EF4-FFF2-40B4-BE49-F238E27FC236}">
                  <a16:creationId xmlns:a16="http://schemas.microsoft.com/office/drawing/2014/main" id="{440BB4ED-B3C6-2F99-0DB3-4721E9BEB23F}"/>
                </a:ext>
              </a:extLst>
            </p:cNvPr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191;p147">
              <a:extLst>
                <a:ext uri="{FF2B5EF4-FFF2-40B4-BE49-F238E27FC236}">
                  <a16:creationId xmlns:a16="http://schemas.microsoft.com/office/drawing/2014/main" id="{3EFD4935-E04A-D2C1-65E3-F5C6E6DE21E5}"/>
                </a:ext>
              </a:extLst>
            </p:cNvPr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192;p147">
              <a:extLst>
                <a:ext uri="{FF2B5EF4-FFF2-40B4-BE49-F238E27FC236}">
                  <a16:creationId xmlns:a16="http://schemas.microsoft.com/office/drawing/2014/main" id="{5C59FA7A-662C-355A-9943-4F12A1FD4AE5}"/>
                </a:ext>
              </a:extLst>
            </p:cNvPr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245;p147">
            <a:extLst>
              <a:ext uri="{FF2B5EF4-FFF2-40B4-BE49-F238E27FC236}">
                <a16:creationId xmlns:a16="http://schemas.microsoft.com/office/drawing/2014/main" id="{E355DAAE-5999-CA45-D0E6-DD283041E0CB}"/>
              </a:ext>
            </a:extLst>
          </p:cNvPr>
          <p:cNvGrpSpPr/>
          <p:nvPr/>
        </p:nvGrpSpPr>
        <p:grpSpPr>
          <a:xfrm>
            <a:off x="582602" y="2803555"/>
            <a:ext cx="625206" cy="624516"/>
            <a:chOff x="5246797" y="1500658"/>
            <a:chExt cx="347872" cy="347488"/>
          </a:xfrm>
          <a:solidFill>
            <a:schemeClr val="accent2"/>
          </a:solidFill>
        </p:grpSpPr>
        <p:sp>
          <p:nvSpPr>
            <p:cNvPr id="1737" name="Google Shape;17246;p147">
              <a:extLst>
                <a:ext uri="{FF2B5EF4-FFF2-40B4-BE49-F238E27FC236}">
                  <a16:creationId xmlns:a16="http://schemas.microsoft.com/office/drawing/2014/main" id="{A1D7CAB3-D201-1915-A58C-24E7635D6319}"/>
                </a:ext>
              </a:extLst>
            </p:cNvPr>
            <p:cNvSpPr/>
            <p:nvPr/>
          </p:nvSpPr>
          <p:spPr>
            <a:xfrm>
              <a:off x="5246797" y="1500658"/>
              <a:ext cx="347872" cy="347488"/>
            </a:xfrm>
            <a:custGeom>
              <a:avLst/>
              <a:gdLst/>
              <a:ahLst/>
              <a:cxnLst/>
              <a:rect l="l" t="t" r="r" b="b"/>
              <a:pathLst>
                <a:path w="10871" h="10859" extrusionOk="0">
                  <a:moveTo>
                    <a:pt x="2024" y="989"/>
                  </a:moveTo>
                  <a:cubicBezTo>
                    <a:pt x="2441" y="989"/>
                    <a:pt x="2822" y="1251"/>
                    <a:pt x="2977" y="1620"/>
                  </a:cubicBezTo>
                  <a:cubicBezTo>
                    <a:pt x="2560" y="1834"/>
                    <a:pt x="2179" y="2120"/>
                    <a:pt x="1834" y="2453"/>
                  </a:cubicBezTo>
                  <a:cubicBezTo>
                    <a:pt x="1703" y="2584"/>
                    <a:pt x="1572" y="2715"/>
                    <a:pt x="1453" y="2870"/>
                  </a:cubicBezTo>
                  <a:cubicBezTo>
                    <a:pt x="1167" y="2679"/>
                    <a:pt x="1001" y="2358"/>
                    <a:pt x="1001" y="2024"/>
                  </a:cubicBezTo>
                  <a:cubicBezTo>
                    <a:pt x="1001" y="1453"/>
                    <a:pt x="1465" y="989"/>
                    <a:pt x="2024" y="989"/>
                  </a:cubicBezTo>
                  <a:close/>
                  <a:moveTo>
                    <a:pt x="2024" y="310"/>
                  </a:moveTo>
                  <a:cubicBezTo>
                    <a:pt x="2715" y="310"/>
                    <a:pt x="3322" y="715"/>
                    <a:pt x="3608" y="1334"/>
                  </a:cubicBezTo>
                  <a:cubicBezTo>
                    <a:pt x="3489" y="1382"/>
                    <a:pt x="3382" y="1429"/>
                    <a:pt x="3275" y="1465"/>
                  </a:cubicBezTo>
                  <a:cubicBezTo>
                    <a:pt x="3072" y="977"/>
                    <a:pt x="2572" y="667"/>
                    <a:pt x="2036" y="667"/>
                  </a:cubicBezTo>
                  <a:cubicBezTo>
                    <a:pt x="1298" y="667"/>
                    <a:pt x="691" y="1274"/>
                    <a:pt x="691" y="2013"/>
                  </a:cubicBezTo>
                  <a:cubicBezTo>
                    <a:pt x="691" y="2465"/>
                    <a:pt x="893" y="2870"/>
                    <a:pt x="1251" y="3120"/>
                  </a:cubicBezTo>
                  <a:cubicBezTo>
                    <a:pt x="1179" y="3227"/>
                    <a:pt x="1120" y="3310"/>
                    <a:pt x="1048" y="3418"/>
                  </a:cubicBezTo>
                  <a:cubicBezTo>
                    <a:pt x="596" y="3108"/>
                    <a:pt x="310" y="2584"/>
                    <a:pt x="310" y="2024"/>
                  </a:cubicBezTo>
                  <a:cubicBezTo>
                    <a:pt x="310" y="1084"/>
                    <a:pt x="1096" y="310"/>
                    <a:pt x="2024" y="310"/>
                  </a:cubicBezTo>
                  <a:close/>
                  <a:moveTo>
                    <a:pt x="8847" y="310"/>
                  </a:moveTo>
                  <a:cubicBezTo>
                    <a:pt x="9787" y="310"/>
                    <a:pt x="10561" y="1084"/>
                    <a:pt x="10561" y="2024"/>
                  </a:cubicBezTo>
                  <a:cubicBezTo>
                    <a:pt x="10561" y="2584"/>
                    <a:pt x="10276" y="3108"/>
                    <a:pt x="9823" y="3418"/>
                  </a:cubicBezTo>
                  <a:cubicBezTo>
                    <a:pt x="9764" y="3310"/>
                    <a:pt x="9692" y="3215"/>
                    <a:pt x="9621" y="3120"/>
                  </a:cubicBezTo>
                  <a:cubicBezTo>
                    <a:pt x="9978" y="2870"/>
                    <a:pt x="10180" y="2465"/>
                    <a:pt x="10180" y="2024"/>
                  </a:cubicBezTo>
                  <a:cubicBezTo>
                    <a:pt x="10180" y="1846"/>
                    <a:pt x="10156" y="1667"/>
                    <a:pt x="10073" y="1501"/>
                  </a:cubicBezTo>
                  <a:cubicBezTo>
                    <a:pt x="10054" y="1442"/>
                    <a:pt x="9977" y="1399"/>
                    <a:pt x="9911" y="1399"/>
                  </a:cubicBezTo>
                  <a:cubicBezTo>
                    <a:pt x="9897" y="1399"/>
                    <a:pt x="9883" y="1401"/>
                    <a:pt x="9871" y="1405"/>
                  </a:cubicBezTo>
                  <a:cubicBezTo>
                    <a:pt x="9799" y="1441"/>
                    <a:pt x="9752" y="1536"/>
                    <a:pt x="9775" y="1620"/>
                  </a:cubicBezTo>
                  <a:cubicBezTo>
                    <a:pt x="9835" y="1751"/>
                    <a:pt x="9859" y="1882"/>
                    <a:pt x="9859" y="2013"/>
                  </a:cubicBezTo>
                  <a:cubicBezTo>
                    <a:pt x="9859" y="2358"/>
                    <a:pt x="9692" y="2667"/>
                    <a:pt x="9406" y="2870"/>
                  </a:cubicBezTo>
                  <a:cubicBezTo>
                    <a:pt x="9287" y="2715"/>
                    <a:pt x="9156" y="2584"/>
                    <a:pt x="9025" y="2453"/>
                  </a:cubicBezTo>
                  <a:cubicBezTo>
                    <a:pt x="8680" y="2120"/>
                    <a:pt x="8287" y="1834"/>
                    <a:pt x="7870" y="1620"/>
                  </a:cubicBezTo>
                  <a:cubicBezTo>
                    <a:pt x="8037" y="1239"/>
                    <a:pt x="8406" y="989"/>
                    <a:pt x="8835" y="989"/>
                  </a:cubicBezTo>
                  <a:cubicBezTo>
                    <a:pt x="9013" y="989"/>
                    <a:pt x="9204" y="1036"/>
                    <a:pt x="9347" y="1143"/>
                  </a:cubicBezTo>
                  <a:cubicBezTo>
                    <a:pt x="9373" y="1154"/>
                    <a:pt x="9400" y="1160"/>
                    <a:pt x="9426" y="1160"/>
                  </a:cubicBezTo>
                  <a:cubicBezTo>
                    <a:pt x="9485" y="1160"/>
                    <a:pt x="9540" y="1133"/>
                    <a:pt x="9573" y="1084"/>
                  </a:cubicBezTo>
                  <a:cubicBezTo>
                    <a:pt x="9621" y="1001"/>
                    <a:pt x="9585" y="905"/>
                    <a:pt x="9514" y="858"/>
                  </a:cubicBezTo>
                  <a:cubicBezTo>
                    <a:pt x="9299" y="739"/>
                    <a:pt x="9061" y="667"/>
                    <a:pt x="8835" y="667"/>
                  </a:cubicBezTo>
                  <a:cubicBezTo>
                    <a:pt x="8299" y="667"/>
                    <a:pt x="7799" y="977"/>
                    <a:pt x="7597" y="1465"/>
                  </a:cubicBezTo>
                  <a:cubicBezTo>
                    <a:pt x="7489" y="1417"/>
                    <a:pt x="7370" y="1382"/>
                    <a:pt x="7263" y="1334"/>
                  </a:cubicBezTo>
                  <a:cubicBezTo>
                    <a:pt x="7537" y="727"/>
                    <a:pt x="8156" y="310"/>
                    <a:pt x="8847" y="310"/>
                  </a:cubicBezTo>
                  <a:close/>
                  <a:moveTo>
                    <a:pt x="5430" y="1322"/>
                  </a:moveTo>
                  <a:cubicBezTo>
                    <a:pt x="6716" y="1322"/>
                    <a:pt x="7906" y="1798"/>
                    <a:pt x="8811" y="2679"/>
                  </a:cubicBezTo>
                  <a:cubicBezTo>
                    <a:pt x="9704" y="3548"/>
                    <a:pt x="10216" y="4715"/>
                    <a:pt x="10216" y="5930"/>
                  </a:cubicBezTo>
                  <a:cubicBezTo>
                    <a:pt x="10216" y="7168"/>
                    <a:pt x="9728" y="8311"/>
                    <a:pt x="8811" y="9192"/>
                  </a:cubicBezTo>
                  <a:cubicBezTo>
                    <a:pt x="7906" y="10073"/>
                    <a:pt x="6716" y="10549"/>
                    <a:pt x="5430" y="10549"/>
                  </a:cubicBezTo>
                  <a:cubicBezTo>
                    <a:pt x="4156" y="10549"/>
                    <a:pt x="2965" y="10073"/>
                    <a:pt x="2060" y="9192"/>
                  </a:cubicBezTo>
                  <a:cubicBezTo>
                    <a:pt x="1167" y="8323"/>
                    <a:pt x="655" y="7168"/>
                    <a:pt x="655" y="5930"/>
                  </a:cubicBezTo>
                  <a:cubicBezTo>
                    <a:pt x="655" y="4703"/>
                    <a:pt x="1143" y="3548"/>
                    <a:pt x="2060" y="2679"/>
                  </a:cubicBezTo>
                  <a:cubicBezTo>
                    <a:pt x="2965" y="1798"/>
                    <a:pt x="4156" y="1322"/>
                    <a:pt x="5430" y="1322"/>
                  </a:cubicBezTo>
                  <a:close/>
                  <a:moveTo>
                    <a:pt x="2024" y="0"/>
                  </a:moveTo>
                  <a:cubicBezTo>
                    <a:pt x="917" y="0"/>
                    <a:pt x="0" y="905"/>
                    <a:pt x="0" y="2024"/>
                  </a:cubicBezTo>
                  <a:cubicBezTo>
                    <a:pt x="0" y="2691"/>
                    <a:pt x="346" y="3334"/>
                    <a:pt x="893" y="3703"/>
                  </a:cubicBezTo>
                  <a:cubicBezTo>
                    <a:pt x="536" y="4382"/>
                    <a:pt x="346" y="5144"/>
                    <a:pt x="346" y="5930"/>
                  </a:cubicBezTo>
                  <a:cubicBezTo>
                    <a:pt x="346" y="7239"/>
                    <a:pt x="881" y="8490"/>
                    <a:pt x="1834" y="9418"/>
                  </a:cubicBezTo>
                  <a:cubicBezTo>
                    <a:pt x="2798" y="10335"/>
                    <a:pt x="4072" y="10859"/>
                    <a:pt x="5442" y="10859"/>
                  </a:cubicBezTo>
                  <a:cubicBezTo>
                    <a:pt x="6811" y="10859"/>
                    <a:pt x="8073" y="10359"/>
                    <a:pt x="9037" y="9418"/>
                  </a:cubicBezTo>
                  <a:cubicBezTo>
                    <a:pt x="10002" y="8490"/>
                    <a:pt x="10526" y="7239"/>
                    <a:pt x="10526" y="5930"/>
                  </a:cubicBezTo>
                  <a:cubicBezTo>
                    <a:pt x="10526" y="5144"/>
                    <a:pt x="10335" y="4382"/>
                    <a:pt x="9978" y="3703"/>
                  </a:cubicBezTo>
                  <a:cubicBezTo>
                    <a:pt x="10526" y="3322"/>
                    <a:pt x="10871" y="2703"/>
                    <a:pt x="10871" y="2024"/>
                  </a:cubicBezTo>
                  <a:cubicBezTo>
                    <a:pt x="10871" y="905"/>
                    <a:pt x="9966" y="0"/>
                    <a:pt x="8847" y="0"/>
                  </a:cubicBezTo>
                  <a:cubicBezTo>
                    <a:pt x="8025" y="0"/>
                    <a:pt x="7287" y="489"/>
                    <a:pt x="6966" y="1251"/>
                  </a:cubicBezTo>
                  <a:cubicBezTo>
                    <a:pt x="6477" y="1096"/>
                    <a:pt x="5977" y="1024"/>
                    <a:pt x="5442" y="1024"/>
                  </a:cubicBezTo>
                  <a:cubicBezTo>
                    <a:pt x="4918" y="1024"/>
                    <a:pt x="4394" y="1096"/>
                    <a:pt x="3906" y="1251"/>
                  </a:cubicBezTo>
                  <a:cubicBezTo>
                    <a:pt x="3596" y="500"/>
                    <a:pt x="2846" y="0"/>
                    <a:pt x="2024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247;p147">
              <a:extLst>
                <a:ext uri="{FF2B5EF4-FFF2-40B4-BE49-F238E27FC236}">
                  <a16:creationId xmlns:a16="http://schemas.microsoft.com/office/drawing/2014/main" id="{E6C46D8C-2AF2-997C-F1AE-FD4C98D48D35}"/>
                </a:ext>
              </a:extLst>
            </p:cNvPr>
            <p:cNvSpPr/>
            <p:nvPr/>
          </p:nvSpPr>
          <p:spPr>
            <a:xfrm>
              <a:off x="5333677" y="1663346"/>
              <a:ext cx="43456" cy="48032"/>
            </a:xfrm>
            <a:custGeom>
              <a:avLst/>
              <a:gdLst/>
              <a:ahLst/>
              <a:cxnLst/>
              <a:rect l="l" t="t" r="r" b="b"/>
              <a:pathLst>
                <a:path w="1358" h="1501" extrusionOk="0"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834"/>
                  </a:lnTo>
                  <a:cubicBezTo>
                    <a:pt x="0" y="1203"/>
                    <a:pt x="298" y="1501"/>
                    <a:pt x="667" y="1501"/>
                  </a:cubicBezTo>
                  <a:cubicBezTo>
                    <a:pt x="1036" y="1501"/>
                    <a:pt x="1334" y="1203"/>
                    <a:pt x="1334" y="834"/>
                  </a:cubicBezTo>
                  <a:lnTo>
                    <a:pt x="1334" y="667"/>
                  </a:lnTo>
                  <a:cubicBezTo>
                    <a:pt x="1357" y="596"/>
                    <a:pt x="1274" y="524"/>
                    <a:pt x="1191" y="524"/>
                  </a:cubicBezTo>
                  <a:cubicBezTo>
                    <a:pt x="1095" y="524"/>
                    <a:pt x="1024" y="596"/>
                    <a:pt x="1024" y="691"/>
                  </a:cubicBezTo>
                  <a:lnTo>
                    <a:pt x="1024" y="846"/>
                  </a:lnTo>
                  <a:cubicBezTo>
                    <a:pt x="1024" y="1048"/>
                    <a:pt x="857" y="1203"/>
                    <a:pt x="667" y="1203"/>
                  </a:cubicBezTo>
                  <a:cubicBezTo>
                    <a:pt x="476" y="1203"/>
                    <a:pt x="310" y="1048"/>
                    <a:pt x="310" y="846"/>
                  </a:cubicBezTo>
                  <a:lnTo>
                    <a:pt x="310" y="691"/>
                  </a:lnTo>
                  <a:cubicBezTo>
                    <a:pt x="310" y="489"/>
                    <a:pt x="476" y="334"/>
                    <a:pt x="667" y="334"/>
                  </a:cubicBezTo>
                  <a:cubicBezTo>
                    <a:pt x="762" y="334"/>
                    <a:pt x="833" y="250"/>
                    <a:pt x="833" y="167"/>
                  </a:cubicBezTo>
                  <a:cubicBezTo>
                    <a:pt x="833" y="72"/>
                    <a:pt x="762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248;p147">
              <a:extLst>
                <a:ext uri="{FF2B5EF4-FFF2-40B4-BE49-F238E27FC236}">
                  <a16:creationId xmlns:a16="http://schemas.microsoft.com/office/drawing/2014/main" id="{D3EE8029-5681-198C-F7FD-B67A043762BB}"/>
                </a:ext>
              </a:extLst>
            </p:cNvPr>
            <p:cNvSpPr/>
            <p:nvPr/>
          </p:nvSpPr>
          <p:spPr>
            <a:xfrm>
              <a:off x="5463949" y="1663346"/>
              <a:ext cx="43488" cy="48032"/>
            </a:xfrm>
            <a:custGeom>
              <a:avLst/>
              <a:gdLst/>
              <a:ahLst/>
              <a:cxnLst/>
              <a:rect l="l" t="t" r="r" b="b"/>
              <a:pathLst>
                <a:path w="1359" h="150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834"/>
                  </a:lnTo>
                  <a:cubicBezTo>
                    <a:pt x="1" y="1203"/>
                    <a:pt x="299" y="1501"/>
                    <a:pt x="668" y="1501"/>
                  </a:cubicBezTo>
                  <a:cubicBezTo>
                    <a:pt x="1049" y="1501"/>
                    <a:pt x="1346" y="1203"/>
                    <a:pt x="1346" y="834"/>
                  </a:cubicBezTo>
                  <a:lnTo>
                    <a:pt x="1346" y="667"/>
                  </a:lnTo>
                  <a:cubicBezTo>
                    <a:pt x="1358" y="596"/>
                    <a:pt x="1287" y="524"/>
                    <a:pt x="1192" y="524"/>
                  </a:cubicBezTo>
                  <a:cubicBezTo>
                    <a:pt x="1108" y="524"/>
                    <a:pt x="1037" y="596"/>
                    <a:pt x="1037" y="691"/>
                  </a:cubicBezTo>
                  <a:lnTo>
                    <a:pt x="1037" y="846"/>
                  </a:lnTo>
                  <a:cubicBezTo>
                    <a:pt x="1037" y="1048"/>
                    <a:pt x="870" y="1203"/>
                    <a:pt x="668" y="1203"/>
                  </a:cubicBezTo>
                  <a:cubicBezTo>
                    <a:pt x="477" y="1203"/>
                    <a:pt x="311" y="1048"/>
                    <a:pt x="311" y="846"/>
                  </a:cubicBezTo>
                  <a:lnTo>
                    <a:pt x="311" y="691"/>
                  </a:lnTo>
                  <a:cubicBezTo>
                    <a:pt x="311" y="489"/>
                    <a:pt x="477" y="334"/>
                    <a:pt x="668" y="334"/>
                  </a:cubicBezTo>
                  <a:cubicBezTo>
                    <a:pt x="763" y="334"/>
                    <a:pt x="834" y="250"/>
                    <a:pt x="834" y="167"/>
                  </a:cubicBezTo>
                  <a:cubicBezTo>
                    <a:pt x="834" y="72"/>
                    <a:pt x="763" y="0"/>
                    <a:pt x="668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249;p147">
              <a:extLst>
                <a:ext uri="{FF2B5EF4-FFF2-40B4-BE49-F238E27FC236}">
                  <a16:creationId xmlns:a16="http://schemas.microsoft.com/office/drawing/2014/main" id="{0C53CEF8-D75E-899F-AC4C-DC47E34867FE}"/>
                </a:ext>
              </a:extLst>
            </p:cNvPr>
            <p:cNvSpPr/>
            <p:nvPr/>
          </p:nvSpPr>
          <p:spPr>
            <a:xfrm>
              <a:off x="5365677" y="1730002"/>
              <a:ext cx="109760" cy="96064"/>
            </a:xfrm>
            <a:custGeom>
              <a:avLst/>
              <a:gdLst/>
              <a:ahLst/>
              <a:cxnLst/>
              <a:rect l="l" t="t" r="r" b="b"/>
              <a:pathLst>
                <a:path w="3430" h="3002" extrusionOk="0">
                  <a:moveTo>
                    <a:pt x="1703" y="287"/>
                  </a:moveTo>
                  <a:cubicBezTo>
                    <a:pt x="2012" y="287"/>
                    <a:pt x="2393" y="430"/>
                    <a:pt x="2393" y="644"/>
                  </a:cubicBezTo>
                  <a:cubicBezTo>
                    <a:pt x="2393" y="823"/>
                    <a:pt x="2096" y="1168"/>
                    <a:pt x="1703" y="1168"/>
                  </a:cubicBezTo>
                  <a:cubicBezTo>
                    <a:pt x="1322" y="1168"/>
                    <a:pt x="1024" y="823"/>
                    <a:pt x="1024" y="644"/>
                  </a:cubicBezTo>
                  <a:cubicBezTo>
                    <a:pt x="1024" y="430"/>
                    <a:pt x="1393" y="287"/>
                    <a:pt x="1703" y="287"/>
                  </a:cubicBezTo>
                  <a:close/>
                  <a:moveTo>
                    <a:pt x="1727" y="2025"/>
                  </a:moveTo>
                  <a:cubicBezTo>
                    <a:pt x="1822" y="2025"/>
                    <a:pt x="1917" y="2025"/>
                    <a:pt x="2024" y="2037"/>
                  </a:cubicBezTo>
                  <a:cubicBezTo>
                    <a:pt x="2179" y="2061"/>
                    <a:pt x="2319" y="2073"/>
                    <a:pt x="2447" y="2073"/>
                  </a:cubicBezTo>
                  <a:cubicBezTo>
                    <a:pt x="2575" y="2073"/>
                    <a:pt x="2691" y="2061"/>
                    <a:pt x="2798" y="2037"/>
                  </a:cubicBezTo>
                  <a:lnTo>
                    <a:pt x="2798" y="2037"/>
                  </a:lnTo>
                  <a:cubicBezTo>
                    <a:pt x="2679" y="2406"/>
                    <a:pt x="2239" y="2692"/>
                    <a:pt x="1727" y="2692"/>
                  </a:cubicBezTo>
                  <a:cubicBezTo>
                    <a:pt x="1203" y="2692"/>
                    <a:pt x="762" y="2418"/>
                    <a:pt x="655" y="2037"/>
                  </a:cubicBezTo>
                  <a:lnTo>
                    <a:pt x="655" y="2037"/>
                  </a:lnTo>
                  <a:cubicBezTo>
                    <a:pt x="756" y="2061"/>
                    <a:pt x="869" y="2073"/>
                    <a:pt x="997" y="2073"/>
                  </a:cubicBezTo>
                  <a:cubicBezTo>
                    <a:pt x="1125" y="2073"/>
                    <a:pt x="1268" y="2061"/>
                    <a:pt x="1429" y="2037"/>
                  </a:cubicBezTo>
                  <a:cubicBezTo>
                    <a:pt x="1524" y="2025"/>
                    <a:pt x="1619" y="2025"/>
                    <a:pt x="1727" y="2025"/>
                  </a:cubicBezTo>
                  <a:close/>
                  <a:moveTo>
                    <a:pt x="1703" y="1"/>
                  </a:moveTo>
                  <a:cubicBezTo>
                    <a:pt x="1143" y="1"/>
                    <a:pt x="691" y="299"/>
                    <a:pt x="691" y="668"/>
                  </a:cubicBezTo>
                  <a:cubicBezTo>
                    <a:pt x="691" y="858"/>
                    <a:pt x="810" y="1073"/>
                    <a:pt x="988" y="1239"/>
                  </a:cubicBezTo>
                  <a:cubicBezTo>
                    <a:pt x="1155" y="1370"/>
                    <a:pt x="1334" y="1454"/>
                    <a:pt x="1548" y="1501"/>
                  </a:cubicBezTo>
                  <a:lnTo>
                    <a:pt x="1548" y="1739"/>
                  </a:lnTo>
                  <a:cubicBezTo>
                    <a:pt x="1488" y="1739"/>
                    <a:pt x="1429" y="1763"/>
                    <a:pt x="1369" y="1763"/>
                  </a:cubicBezTo>
                  <a:cubicBezTo>
                    <a:pt x="1243" y="1776"/>
                    <a:pt x="1126" y="1783"/>
                    <a:pt x="1019" y="1783"/>
                  </a:cubicBezTo>
                  <a:cubicBezTo>
                    <a:pt x="723" y="1783"/>
                    <a:pt x="507" y="1731"/>
                    <a:pt x="393" y="1608"/>
                  </a:cubicBezTo>
                  <a:cubicBezTo>
                    <a:pt x="298" y="1501"/>
                    <a:pt x="322" y="1382"/>
                    <a:pt x="322" y="1370"/>
                  </a:cubicBezTo>
                  <a:cubicBezTo>
                    <a:pt x="334" y="1275"/>
                    <a:pt x="274" y="1204"/>
                    <a:pt x="203" y="1180"/>
                  </a:cubicBezTo>
                  <a:cubicBezTo>
                    <a:pt x="190" y="1176"/>
                    <a:pt x="177" y="1174"/>
                    <a:pt x="165" y="1174"/>
                  </a:cubicBezTo>
                  <a:cubicBezTo>
                    <a:pt x="95" y="1174"/>
                    <a:pt x="32" y="1228"/>
                    <a:pt x="12" y="1299"/>
                  </a:cubicBezTo>
                  <a:cubicBezTo>
                    <a:pt x="0" y="1394"/>
                    <a:pt x="0" y="1620"/>
                    <a:pt x="155" y="1799"/>
                  </a:cubicBezTo>
                  <a:cubicBezTo>
                    <a:pt x="191" y="1835"/>
                    <a:pt x="238" y="1858"/>
                    <a:pt x="262" y="1894"/>
                  </a:cubicBezTo>
                  <a:cubicBezTo>
                    <a:pt x="310" y="2513"/>
                    <a:pt x="929" y="3001"/>
                    <a:pt x="1691" y="3001"/>
                  </a:cubicBezTo>
                  <a:cubicBezTo>
                    <a:pt x="2453" y="3001"/>
                    <a:pt x="3072" y="2513"/>
                    <a:pt x="3120" y="1894"/>
                  </a:cubicBezTo>
                  <a:cubicBezTo>
                    <a:pt x="3167" y="1858"/>
                    <a:pt x="3191" y="1835"/>
                    <a:pt x="3227" y="1799"/>
                  </a:cubicBezTo>
                  <a:cubicBezTo>
                    <a:pt x="3417" y="1620"/>
                    <a:pt x="3429" y="1406"/>
                    <a:pt x="3405" y="1299"/>
                  </a:cubicBezTo>
                  <a:cubicBezTo>
                    <a:pt x="3396" y="1223"/>
                    <a:pt x="3333" y="1169"/>
                    <a:pt x="3266" y="1169"/>
                  </a:cubicBezTo>
                  <a:cubicBezTo>
                    <a:pt x="3249" y="1169"/>
                    <a:pt x="3232" y="1173"/>
                    <a:pt x="3215" y="1180"/>
                  </a:cubicBezTo>
                  <a:cubicBezTo>
                    <a:pt x="3120" y="1192"/>
                    <a:pt x="3060" y="1275"/>
                    <a:pt x="3096" y="1370"/>
                  </a:cubicBezTo>
                  <a:cubicBezTo>
                    <a:pt x="3096" y="1370"/>
                    <a:pt x="3108" y="1501"/>
                    <a:pt x="3012" y="1608"/>
                  </a:cubicBezTo>
                  <a:cubicBezTo>
                    <a:pt x="2905" y="1725"/>
                    <a:pt x="2682" y="1781"/>
                    <a:pt x="2375" y="1781"/>
                  </a:cubicBezTo>
                  <a:cubicBezTo>
                    <a:pt x="2275" y="1781"/>
                    <a:pt x="2165" y="1775"/>
                    <a:pt x="2048" y="1763"/>
                  </a:cubicBezTo>
                  <a:cubicBezTo>
                    <a:pt x="1989" y="1739"/>
                    <a:pt x="1929" y="1739"/>
                    <a:pt x="1869" y="1739"/>
                  </a:cubicBezTo>
                  <a:lnTo>
                    <a:pt x="1869" y="1501"/>
                  </a:lnTo>
                  <a:cubicBezTo>
                    <a:pt x="2060" y="1477"/>
                    <a:pt x="2250" y="1382"/>
                    <a:pt x="2417" y="1239"/>
                  </a:cubicBezTo>
                  <a:cubicBezTo>
                    <a:pt x="2620" y="1073"/>
                    <a:pt x="2715" y="858"/>
                    <a:pt x="2715" y="668"/>
                  </a:cubicBezTo>
                  <a:cubicBezTo>
                    <a:pt x="2715" y="299"/>
                    <a:pt x="2274" y="1"/>
                    <a:pt x="1703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119;p147">
            <a:extLst>
              <a:ext uri="{FF2B5EF4-FFF2-40B4-BE49-F238E27FC236}">
                <a16:creationId xmlns:a16="http://schemas.microsoft.com/office/drawing/2014/main" id="{5B61B4FD-8144-5455-1DC3-E8B750EF560D}"/>
              </a:ext>
            </a:extLst>
          </p:cNvPr>
          <p:cNvGrpSpPr/>
          <p:nvPr/>
        </p:nvGrpSpPr>
        <p:grpSpPr>
          <a:xfrm>
            <a:off x="6461524" y="2789246"/>
            <a:ext cx="598520" cy="634234"/>
            <a:chOff x="2512749" y="1965042"/>
            <a:chExt cx="333024" cy="352896"/>
          </a:xfrm>
          <a:solidFill>
            <a:schemeClr val="accent2"/>
          </a:solidFill>
        </p:grpSpPr>
        <p:sp>
          <p:nvSpPr>
            <p:cNvPr id="1742" name="Google Shape;17120;p147">
              <a:extLst>
                <a:ext uri="{FF2B5EF4-FFF2-40B4-BE49-F238E27FC236}">
                  <a16:creationId xmlns:a16="http://schemas.microsoft.com/office/drawing/2014/main" id="{3E975033-42DD-38CF-A17F-EEBB829FAB75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121;p147">
              <a:extLst>
                <a:ext uri="{FF2B5EF4-FFF2-40B4-BE49-F238E27FC236}">
                  <a16:creationId xmlns:a16="http://schemas.microsoft.com/office/drawing/2014/main" id="{F5DD5F8A-4820-D2FF-6D1E-FBDBC2678B5E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122;p147">
              <a:extLst>
                <a:ext uri="{FF2B5EF4-FFF2-40B4-BE49-F238E27FC236}">
                  <a16:creationId xmlns:a16="http://schemas.microsoft.com/office/drawing/2014/main" id="{7092E916-5D5E-6AAC-0219-EFD1D9A4D72D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123;p147">
              <a:extLst>
                <a:ext uri="{FF2B5EF4-FFF2-40B4-BE49-F238E27FC236}">
                  <a16:creationId xmlns:a16="http://schemas.microsoft.com/office/drawing/2014/main" id="{5BA606BE-5F13-2137-647C-75EF5724A643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124;p147">
              <a:extLst>
                <a:ext uri="{FF2B5EF4-FFF2-40B4-BE49-F238E27FC236}">
                  <a16:creationId xmlns:a16="http://schemas.microsoft.com/office/drawing/2014/main" id="{7D9936B2-8091-DC87-7014-5708800596FC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101;p147">
            <a:extLst>
              <a:ext uri="{FF2B5EF4-FFF2-40B4-BE49-F238E27FC236}">
                <a16:creationId xmlns:a16="http://schemas.microsoft.com/office/drawing/2014/main" id="{8D209609-7684-0137-472F-67CEED5AD01A}"/>
              </a:ext>
            </a:extLst>
          </p:cNvPr>
          <p:cNvGrpSpPr/>
          <p:nvPr/>
        </p:nvGrpSpPr>
        <p:grpSpPr>
          <a:xfrm>
            <a:off x="6457121" y="643392"/>
            <a:ext cx="624574" cy="623826"/>
            <a:chOff x="4697389" y="1500658"/>
            <a:chExt cx="347520" cy="347104"/>
          </a:xfrm>
          <a:solidFill>
            <a:schemeClr val="accent2"/>
          </a:solidFill>
        </p:grpSpPr>
        <p:sp>
          <p:nvSpPr>
            <p:cNvPr id="1748" name="Google Shape;17102;p147">
              <a:extLst>
                <a:ext uri="{FF2B5EF4-FFF2-40B4-BE49-F238E27FC236}">
                  <a16:creationId xmlns:a16="http://schemas.microsoft.com/office/drawing/2014/main" id="{04F9A603-9D3B-5723-DFA8-F26B42C936AE}"/>
                </a:ext>
              </a:extLst>
            </p:cNvPr>
            <p:cNvSpPr/>
            <p:nvPr/>
          </p:nvSpPr>
          <p:spPr>
            <a:xfrm>
              <a:off x="4697389" y="1500658"/>
              <a:ext cx="347520" cy="347104"/>
            </a:xfrm>
            <a:custGeom>
              <a:avLst/>
              <a:gdLst/>
              <a:ahLst/>
              <a:cxnLst/>
              <a:rect l="l" t="t" r="r" b="b"/>
              <a:pathLst>
                <a:path w="10860" h="10847" extrusionOk="0">
                  <a:moveTo>
                    <a:pt x="2082" y="1011"/>
                  </a:moveTo>
                  <a:cubicBezTo>
                    <a:pt x="2474" y="1011"/>
                    <a:pt x="2807" y="1244"/>
                    <a:pt x="2977" y="1608"/>
                  </a:cubicBezTo>
                  <a:cubicBezTo>
                    <a:pt x="2560" y="1810"/>
                    <a:pt x="2191" y="2084"/>
                    <a:pt x="1846" y="2405"/>
                  </a:cubicBezTo>
                  <a:cubicBezTo>
                    <a:pt x="1691" y="2560"/>
                    <a:pt x="1548" y="2703"/>
                    <a:pt x="1417" y="2858"/>
                  </a:cubicBezTo>
                  <a:cubicBezTo>
                    <a:pt x="1156" y="2656"/>
                    <a:pt x="1001" y="2358"/>
                    <a:pt x="1001" y="2036"/>
                  </a:cubicBezTo>
                  <a:cubicBezTo>
                    <a:pt x="1001" y="1465"/>
                    <a:pt x="1453" y="1012"/>
                    <a:pt x="2025" y="1012"/>
                  </a:cubicBezTo>
                  <a:cubicBezTo>
                    <a:pt x="2044" y="1011"/>
                    <a:pt x="2063" y="1011"/>
                    <a:pt x="2082" y="1011"/>
                  </a:cubicBezTo>
                  <a:close/>
                  <a:moveTo>
                    <a:pt x="2025" y="310"/>
                  </a:moveTo>
                  <a:cubicBezTo>
                    <a:pt x="2703" y="310"/>
                    <a:pt x="3322" y="715"/>
                    <a:pt x="3584" y="1322"/>
                  </a:cubicBezTo>
                  <a:cubicBezTo>
                    <a:pt x="3465" y="1370"/>
                    <a:pt x="3358" y="1405"/>
                    <a:pt x="3239" y="1453"/>
                  </a:cubicBezTo>
                  <a:cubicBezTo>
                    <a:pt x="3025" y="977"/>
                    <a:pt x="2549" y="667"/>
                    <a:pt x="2013" y="667"/>
                  </a:cubicBezTo>
                  <a:cubicBezTo>
                    <a:pt x="1263" y="667"/>
                    <a:pt x="655" y="1274"/>
                    <a:pt x="655" y="2024"/>
                  </a:cubicBezTo>
                  <a:cubicBezTo>
                    <a:pt x="655" y="2453"/>
                    <a:pt x="858" y="2834"/>
                    <a:pt x="1191" y="3096"/>
                  </a:cubicBezTo>
                  <a:cubicBezTo>
                    <a:pt x="1120" y="3191"/>
                    <a:pt x="1060" y="3287"/>
                    <a:pt x="977" y="3394"/>
                  </a:cubicBezTo>
                  <a:cubicBezTo>
                    <a:pt x="584" y="3072"/>
                    <a:pt x="310" y="2572"/>
                    <a:pt x="310" y="2024"/>
                  </a:cubicBezTo>
                  <a:cubicBezTo>
                    <a:pt x="310" y="1084"/>
                    <a:pt x="1084" y="310"/>
                    <a:pt x="2025" y="310"/>
                  </a:cubicBezTo>
                  <a:close/>
                  <a:moveTo>
                    <a:pt x="8823" y="310"/>
                  </a:moveTo>
                  <a:cubicBezTo>
                    <a:pt x="9764" y="310"/>
                    <a:pt x="10538" y="1084"/>
                    <a:pt x="10538" y="2024"/>
                  </a:cubicBezTo>
                  <a:cubicBezTo>
                    <a:pt x="10538" y="2572"/>
                    <a:pt x="10264" y="3072"/>
                    <a:pt x="9835" y="3406"/>
                  </a:cubicBezTo>
                  <a:cubicBezTo>
                    <a:pt x="9776" y="3298"/>
                    <a:pt x="9704" y="3191"/>
                    <a:pt x="9633" y="3108"/>
                  </a:cubicBezTo>
                  <a:cubicBezTo>
                    <a:pt x="9954" y="2858"/>
                    <a:pt x="10157" y="2453"/>
                    <a:pt x="10157" y="2036"/>
                  </a:cubicBezTo>
                  <a:cubicBezTo>
                    <a:pt x="10157" y="1858"/>
                    <a:pt x="10133" y="1679"/>
                    <a:pt x="10061" y="1513"/>
                  </a:cubicBezTo>
                  <a:cubicBezTo>
                    <a:pt x="10034" y="1458"/>
                    <a:pt x="9965" y="1417"/>
                    <a:pt x="9902" y="1417"/>
                  </a:cubicBezTo>
                  <a:cubicBezTo>
                    <a:pt x="9882" y="1417"/>
                    <a:pt x="9864" y="1421"/>
                    <a:pt x="9847" y="1429"/>
                  </a:cubicBezTo>
                  <a:cubicBezTo>
                    <a:pt x="9776" y="1453"/>
                    <a:pt x="9728" y="1560"/>
                    <a:pt x="9764" y="1632"/>
                  </a:cubicBezTo>
                  <a:cubicBezTo>
                    <a:pt x="9823" y="1763"/>
                    <a:pt x="9835" y="1905"/>
                    <a:pt x="9835" y="2036"/>
                  </a:cubicBezTo>
                  <a:cubicBezTo>
                    <a:pt x="9835" y="2358"/>
                    <a:pt x="9680" y="2656"/>
                    <a:pt x="9418" y="2858"/>
                  </a:cubicBezTo>
                  <a:cubicBezTo>
                    <a:pt x="9287" y="2703"/>
                    <a:pt x="9145" y="2536"/>
                    <a:pt x="8990" y="2405"/>
                  </a:cubicBezTo>
                  <a:cubicBezTo>
                    <a:pt x="8645" y="2096"/>
                    <a:pt x="8252" y="1822"/>
                    <a:pt x="7859" y="1608"/>
                  </a:cubicBezTo>
                  <a:cubicBezTo>
                    <a:pt x="8014" y="1227"/>
                    <a:pt x="8395" y="989"/>
                    <a:pt x="8787" y="989"/>
                  </a:cubicBezTo>
                  <a:cubicBezTo>
                    <a:pt x="8966" y="989"/>
                    <a:pt x="9168" y="1036"/>
                    <a:pt x="9311" y="1143"/>
                  </a:cubicBezTo>
                  <a:cubicBezTo>
                    <a:pt x="9334" y="1158"/>
                    <a:pt x="9360" y="1165"/>
                    <a:pt x="9386" y="1165"/>
                  </a:cubicBezTo>
                  <a:cubicBezTo>
                    <a:pt x="9444" y="1165"/>
                    <a:pt x="9505" y="1133"/>
                    <a:pt x="9538" y="1084"/>
                  </a:cubicBezTo>
                  <a:cubicBezTo>
                    <a:pt x="9585" y="1012"/>
                    <a:pt x="9549" y="905"/>
                    <a:pt x="9478" y="858"/>
                  </a:cubicBezTo>
                  <a:cubicBezTo>
                    <a:pt x="9264" y="739"/>
                    <a:pt x="9026" y="667"/>
                    <a:pt x="8787" y="667"/>
                  </a:cubicBezTo>
                  <a:cubicBezTo>
                    <a:pt x="8252" y="667"/>
                    <a:pt x="7775" y="977"/>
                    <a:pt x="7561" y="1453"/>
                  </a:cubicBezTo>
                  <a:cubicBezTo>
                    <a:pt x="7454" y="1405"/>
                    <a:pt x="7335" y="1370"/>
                    <a:pt x="7216" y="1322"/>
                  </a:cubicBezTo>
                  <a:cubicBezTo>
                    <a:pt x="7525" y="727"/>
                    <a:pt x="8156" y="310"/>
                    <a:pt x="8823" y="310"/>
                  </a:cubicBezTo>
                  <a:close/>
                  <a:moveTo>
                    <a:pt x="5430" y="6775"/>
                  </a:moveTo>
                  <a:cubicBezTo>
                    <a:pt x="5692" y="6775"/>
                    <a:pt x="5954" y="6882"/>
                    <a:pt x="6144" y="7073"/>
                  </a:cubicBezTo>
                  <a:cubicBezTo>
                    <a:pt x="6323" y="7275"/>
                    <a:pt x="6430" y="7525"/>
                    <a:pt x="6418" y="7787"/>
                  </a:cubicBezTo>
                  <a:lnTo>
                    <a:pt x="6359" y="9204"/>
                  </a:lnTo>
                  <a:cubicBezTo>
                    <a:pt x="6097" y="9299"/>
                    <a:pt x="5775" y="9335"/>
                    <a:pt x="5430" y="9335"/>
                  </a:cubicBezTo>
                  <a:cubicBezTo>
                    <a:pt x="5085" y="9335"/>
                    <a:pt x="4763" y="9299"/>
                    <a:pt x="4513" y="9204"/>
                  </a:cubicBezTo>
                  <a:lnTo>
                    <a:pt x="4454" y="7787"/>
                  </a:lnTo>
                  <a:cubicBezTo>
                    <a:pt x="4430" y="7525"/>
                    <a:pt x="4537" y="7275"/>
                    <a:pt x="4715" y="7073"/>
                  </a:cubicBezTo>
                  <a:cubicBezTo>
                    <a:pt x="4906" y="6882"/>
                    <a:pt x="5168" y="6775"/>
                    <a:pt x="5430" y="6775"/>
                  </a:cubicBezTo>
                  <a:close/>
                  <a:moveTo>
                    <a:pt x="5430" y="1334"/>
                  </a:moveTo>
                  <a:cubicBezTo>
                    <a:pt x="8061" y="1334"/>
                    <a:pt x="10204" y="3322"/>
                    <a:pt x="10204" y="5775"/>
                  </a:cubicBezTo>
                  <a:cubicBezTo>
                    <a:pt x="10204" y="6823"/>
                    <a:pt x="9811" y="7835"/>
                    <a:pt x="9073" y="8644"/>
                  </a:cubicBezTo>
                  <a:cubicBezTo>
                    <a:pt x="8418" y="9359"/>
                    <a:pt x="7549" y="9859"/>
                    <a:pt x="6573" y="10085"/>
                  </a:cubicBezTo>
                  <a:cubicBezTo>
                    <a:pt x="6620" y="9966"/>
                    <a:pt x="6656" y="9835"/>
                    <a:pt x="6656" y="9704"/>
                  </a:cubicBezTo>
                  <a:lnTo>
                    <a:pt x="6668" y="9442"/>
                  </a:lnTo>
                  <a:cubicBezTo>
                    <a:pt x="6740" y="9406"/>
                    <a:pt x="6811" y="9371"/>
                    <a:pt x="6894" y="9311"/>
                  </a:cubicBezTo>
                  <a:cubicBezTo>
                    <a:pt x="6966" y="9263"/>
                    <a:pt x="6978" y="9168"/>
                    <a:pt x="6918" y="9085"/>
                  </a:cubicBezTo>
                  <a:cubicBezTo>
                    <a:pt x="6884" y="9044"/>
                    <a:pt x="6843" y="9023"/>
                    <a:pt x="6798" y="9023"/>
                  </a:cubicBezTo>
                  <a:cubicBezTo>
                    <a:pt x="6764" y="9023"/>
                    <a:pt x="6728" y="9035"/>
                    <a:pt x="6692" y="9061"/>
                  </a:cubicBezTo>
                  <a:lnTo>
                    <a:pt x="6680" y="9073"/>
                  </a:lnTo>
                  <a:lnTo>
                    <a:pt x="6728" y="7835"/>
                  </a:lnTo>
                  <a:cubicBezTo>
                    <a:pt x="6740" y="7478"/>
                    <a:pt x="6609" y="7144"/>
                    <a:pt x="6370" y="6882"/>
                  </a:cubicBezTo>
                  <a:cubicBezTo>
                    <a:pt x="6120" y="6632"/>
                    <a:pt x="5787" y="6489"/>
                    <a:pt x="5430" y="6489"/>
                  </a:cubicBezTo>
                  <a:cubicBezTo>
                    <a:pt x="5073" y="6489"/>
                    <a:pt x="4751" y="6632"/>
                    <a:pt x="4489" y="6882"/>
                  </a:cubicBezTo>
                  <a:cubicBezTo>
                    <a:pt x="4239" y="7144"/>
                    <a:pt x="4120" y="7478"/>
                    <a:pt x="4132" y="7835"/>
                  </a:cubicBezTo>
                  <a:lnTo>
                    <a:pt x="4180" y="9073"/>
                  </a:lnTo>
                  <a:lnTo>
                    <a:pt x="4168" y="9061"/>
                  </a:lnTo>
                  <a:cubicBezTo>
                    <a:pt x="4138" y="9041"/>
                    <a:pt x="4104" y="9032"/>
                    <a:pt x="4070" y="9032"/>
                  </a:cubicBezTo>
                  <a:cubicBezTo>
                    <a:pt x="4023" y="9032"/>
                    <a:pt x="3976" y="9050"/>
                    <a:pt x="3942" y="9085"/>
                  </a:cubicBezTo>
                  <a:cubicBezTo>
                    <a:pt x="3894" y="9168"/>
                    <a:pt x="3918" y="9252"/>
                    <a:pt x="3977" y="9311"/>
                  </a:cubicBezTo>
                  <a:cubicBezTo>
                    <a:pt x="4037" y="9359"/>
                    <a:pt x="4108" y="9406"/>
                    <a:pt x="4192" y="9442"/>
                  </a:cubicBezTo>
                  <a:lnTo>
                    <a:pt x="4215" y="9704"/>
                  </a:lnTo>
                  <a:cubicBezTo>
                    <a:pt x="4215" y="9835"/>
                    <a:pt x="4239" y="9966"/>
                    <a:pt x="4287" y="10085"/>
                  </a:cubicBezTo>
                  <a:cubicBezTo>
                    <a:pt x="3322" y="9859"/>
                    <a:pt x="2441" y="9359"/>
                    <a:pt x="1787" y="8644"/>
                  </a:cubicBezTo>
                  <a:cubicBezTo>
                    <a:pt x="1060" y="7835"/>
                    <a:pt x="655" y="6823"/>
                    <a:pt x="655" y="5775"/>
                  </a:cubicBezTo>
                  <a:cubicBezTo>
                    <a:pt x="655" y="3334"/>
                    <a:pt x="2799" y="1334"/>
                    <a:pt x="5430" y="1334"/>
                  </a:cubicBezTo>
                  <a:close/>
                  <a:moveTo>
                    <a:pt x="6335" y="9549"/>
                  </a:moveTo>
                  <a:lnTo>
                    <a:pt x="6335" y="9668"/>
                  </a:lnTo>
                  <a:cubicBezTo>
                    <a:pt x="6323" y="10156"/>
                    <a:pt x="5918" y="10537"/>
                    <a:pt x="5430" y="10537"/>
                  </a:cubicBezTo>
                  <a:cubicBezTo>
                    <a:pt x="4942" y="10537"/>
                    <a:pt x="4549" y="10145"/>
                    <a:pt x="4525" y="9668"/>
                  </a:cubicBezTo>
                  <a:lnTo>
                    <a:pt x="4525" y="9549"/>
                  </a:lnTo>
                  <a:cubicBezTo>
                    <a:pt x="4787" y="9621"/>
                    <a:pt x="5108" y="9668"/>
                    <a:pt x="5430" y="9668"/>
                  </a:cubicBezTo>
                  <a:cubicBezTo>
                    <a:pt x="5763" y="9668"/>
                    <a:pt x="6073" y="9621"/>
                    <a:pt x="6335" y="9549"/>
                  </a:cubicBezTo>
                  <a:close/>
                  <a:moveTo>
                    <a:pt x="2025" y="0"/>
                  </a:moveTo>
                  <a:cubicBezTo>
                    <a:pt x="905" y="0"/>
                    <a:pt x="1" y="905"/>
                    <a:pt x="1" y="2024"/>
                  </a:cubicBezTo>
                  <a:cubicBezTo>
                    <a:pt x="1" y="2679"/>
                    <a:pt x="322" y="3298"/>
                    <a:pt x="846" y="3668"/>
                  </a:cubicBezTo>
                  <a:cubicBezTo>
                    <a:pt x="501" y="4310"/>
                    <a:pt x="322" y="5025"/>
                    <a:pt x="322" y="5751"/>
                  </a:cubicBezTo>
                  <a:cubicBezTo>
                    <a:pt x="322" y="6882"/>
                    <a:pt x="763" y="7978"/>
                    <a:pt x="1548" y="8835"/>
                  </a:cubicBezTo>
                  <a:cubicBezTo>
                    <a:pt x="2310" y="9668"/>
                    <a:pt x="3358" y="10240"/>
                    <a:pt x="4513" y="10430"/>
                  </a:cubicBezTo>
                  <a:cubicBezTo>
                    <a:pt x="4727" y="10680"/>
                    <a:pt x="5061" y="10847"/>
                    <a:pt x="5430" y="10847"/>
                  </a:cubicBezTo>
                  <a:cubicBezTo>
                    <a:pt x="5799" y="10847"/>
                    <a:pt x="6132" y="10680"/>
                    <a:pt x="6359" y="10430"/>
                  </a:cubicBezTo>
                  <a:cubicBezTo>
                    <a:pt x="7502" y="10240"/>
                    <a:pt x="8537" y="9668"/>
                    <a:pt x="9299" y="8835"/>
                  </a:cubicBezTo>
                  <a:cubicBezTo>
                    <a:pt x="10085" y="7978"/>
                    <a:pt x="10526" y="6882"/>
                    <a:pt x="10526" y="5751"/>
                  </a:cubicBezTo>
                  <a:cubicBezTo>
                    <a:pt x="10526" y="5025"/>
                    <a:pt x="10347" y="4310"/>
                    <a:pt x="10002" y="3668"/>
                  </a:cubicBezTo>
                  <a:cubicBezTo>
                    <a:pt x="10538" y="3298"/>
                    <a:pt x="10859" y="2691"/>
                    <a:pt x="10859" y="2024"/>
                  </a:cubicBezTo>
                  <a:cubicBezTo>
                    <a:pt x="10859" y="905"/>
                    <a:pt x="9954" y="0"/>
                    <a:pt x="8835" y="0"/>
                  </a:cubicBezTo>
                  <a:cubicBezTo>
                    <a:pt x="8025" y="0"/>
                    <a:pt x="7287" y="489"/>
                    <a:pt x="6966" y="1227"/>
                  </a:cubicBezTo>
                  <a:cubicBezTo>
                    <a:pt x="6478" y="1084"/>
                    <a:pt x="5954" y="1012"/>
                    <a:pt x="5430" y="1012"/>
                  </a:cubicBezTo>
                  <a:cubicBezTo>
                    <a:pt x="4906" y="1012"/>
                    <a:pt x="4394" y="1084"/>
                    <a:pt x="3894" y="1227"/>
                  </a:cubicBezTo>
                  <a:cubicBezTo>
                    <a:pt x="3584" y="489"/>
                    <a:pt x="2846" y="0"/>
                    <a:pt x="202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103;p147">
              <a:extLst>
                <a:ext uri="{FF2B5EF4-FFF2-40B4-BE49-F238E27FC236}">
                  <a16:creationId xmlns:a16="http://schemas.microsoft.com/office/drawing/2014/main" id="{B9DD699D-D4EA-F32B-80C4-0FC2673951B7}"/>
                </a:ext>
              </a:extLst>
            </p:cNvPr>
            <p:cNvSpPr/>
            <p:nvPr/>
          </p:nvSpPr>
          <p:spPr>
            <a:xfrm>
              <a:off x="4773581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80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89" y="536"/>
                    <a:pt x="1430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80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8" y="263"/>
                    <a:pt x="918" y="167"/>
                  </a:cubicBezTo>
                  <a:cubicBezTo>
                    <a:pt x="918" y="72"/>
                    <a:pt x="846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104;p147">
              <a:extLst>
                <a:ext uri="{FF2B5EF4-FFF2-40B4-BE49-F238E27FC236}">
                  <a16:creationId xmlns:a16="http://schemas.microsoft.com/office/drawing/2014/main" id="{E1E5CD37-B8CA-DEEE-1D93-5AAEEC3955B6}"/>
                </a:ext>
              </a:extLst>
            </p:cNvPr>
            <p:cNvSpPr/>
            <p:nvPr/>
          </p:nvSpPr>
          <p:spPr>
            <a:xfrm>
              <a:off x="4920653" y="1658002"/>
              <a:ext cx="48416" cy="59840"/>
            </a:xfrm>
            <a:custGeom>
              <a:avLst/>
              <a:gdLst/>
              <a:ahLst/>
              <a:cxnLst/>
              <a:rect l="l" t="t" r="r" b="b"/>
              <a:pathLst>
                <a:path w="1513" h="1870" extrusionOk="0">
                  <a:moveTo>
                    <a:pt x="763" y="1"/>
                  </a:moveTo>
                  <a:cubicBezTo>
                    <a:pt x="346" y="1"/>
                    <a:pt x="1" y="346"/>
                    <a:pt x="1" y="763"/>
                  </a:cubicBezTo>
                  <a:lnTo>
                    <a:pt x="1" y="1108"/>
                  </a:lnTo>
                  <a:cubicBezTo>
                    <a:pt x="1" y="1525"/>
                    <a:pt x="346" y="1870"/>
                    <a:pt x="763" y="1870"/>
                  </a:cubicBezTo>
                  <a:cubicBezTo>
                    <a:pt x="1179" y="1870"/>
                    <a:pt x="1513" y="1525"/>
                    <a:pt x="1513" y="1108"/>
                  </a:cubicBezTo>
                  <a:lnTo>
                    <a:pt x="1513" y="763"/>
                  </a:lnTo>
                  <a:cubicBezTo>
                    <a:pt x="1501" y="656"/>
                    <a:pt x="1477" y="536"/>
                    <a:pt x="1429" y="441"/>
                  </a:cubicBezTo>
                  <a:cubicBezTo>
                    <a:pt x="1394" y="380"/>
                    <a:pt x="1340" y="344"/>
                    <a:pt x="1280" y="344"/>
                  </a:cubicBezTo>
                  <a:cubicBezTo>
                    <a:pt x="1259" y="344"/>
                    <a:pt x="1237" y="349"/>
                    <a:pt x="1215" y="358"/>
                  </a:cubicBezTo>
                  <a:cubicBezTo>
                    <a:pt x="1144" y="406"/>
                    <a:pt x="1096" y="489"/>
                    <a:pt x="1144" y="572"/>
                  </a:cubicBezTo>
                  <a:cubicBezTo>
                    <a:pt x="1179" y="632"/>
                    <a:pt x="1191" y="691"/>
                    <a:pt x="1191" y="763"/>
                  </a:cubicBezTo>
                  <a:lnTo>
                    <a:pt x="1191" y="1108"/>
                  </a:lnTo>
                  <a:cubicBezTo>
                    <a:pt x="1191" y="1346"/>
                    <a:pt x="1001" y="1537"/>
                    <a:pt x="763" y="1537"/>
                  </a:cubicBezTo>
                  <a:cubicBezTo>
                    <a:pt x="525" y="1537"/>
                    <a:pt x="322" y="1346"/>
                    <a:pt x="322" y="1108"/>
                  </a:cubicBezTo>
                  <a:lnTo>
                    <a:pt x="322" y="763"/>
                  </a:lnTo>
                  <a:cubicBezTo>
                    <a:pt x="322" y="525"/>
                    <a:pt x="525" y="334"/>
                    <a:pt x="763" y="334"/>
                  </a:cubicBezTo>
                  <a:cubicBezTo>
                    <a:pt x="846" y="334"/>
                    <a:pt x="917" y="263"/>
                    <a:pt x="917" y="167"/>
                  </a:cubicBezTo>
                  <a:cubicBezTo>
                    <a:pt x="917" y="72"/>
                    <a:pt x="846" y="1"/>
                    <a:pt x="763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228;p147">
            <a:extLst>
              <a:ext uri="{FF2B5EF4-FFF2-40B4-BE49-F238E27FC236}">
                <a16:creationId xmlns:a16="http://schemas.microsoft.com/office/drawing/2014/main" id="{BA1C4F86-D0DE-0A36-818E-18FB5C320BE7}"/>
              </a:ext>
            </a:extLst>
          </p:cNvPr>
          <p:cNvGrpSpPr/>
          <p:nvPr/>
        </p:nvGrpSpPr>
        <p:grpSpPr>
          <a:xfrm>
            <a:off x="3535903" y="2798501"/>
            <a:ext cx="554698" cy="634984"/>
            <a:chOff x="878637" y="1965010"/>
            <a:chExt cx="308640" cy="353312"/>
          </a:xfrm>
          <a:solidFill>
            <a:schemeClr val="accent2"/>
          </a:solidFill>
        </p:grpSpPr>
        <p:sp>
          <p:nvSpPr>
            <p:cNvPr id="1752" name="Google Shape;17229;p147">
              <a:extLst>
                <a:ext uri="{FF2B5EF4-FFF2-40B4-BE49-F238E27FC236}">
                  <a16:creationId xmlns:a16="http://schemas.microsoft.com/office/drawing/2014/main" id="{C77C3FF4-6609-FED1-01CB-46F8F9D94610}"/>
                </a:ext>
              </a:extLst>
            </p:cNvPr>
            <p:cNvSpPr/>
            <p:nvPr/>
          </p:nvSpPr>
          <p:spPr>
            <a:xfrm>
              <a:off x="878637" y="1965010"/>
              <a:ext cx="308640" cy="353312"/>
            </a:xfrm>
            <a:custGeom>
              <a:avLst/>
              <a:gdLst/>
              <a:ahLst/>
              <a:cxnLst/>
              <a:rect l="l" t="t" r="r" b="b"/>
              <a:pathLst>
                <a:path w="9645" h="11041" extrusionOk="0">
                  <a:moveTo>
                    <a:pt x="1167" y="1122"/>
                  </a:moveTo>
                  <a:cubicBezTo>
                    <a:pt x="1905" y="1777"/>
                    <a:pt x="2893" y="2837"/>
                    <a:pt x="3632" y="4361"/>
                  </a:cubicBezTo>
                  <a:cubicBezTo>
                    <a:pt x="3477" y="4420"/>
                    <a:pt x="3322" y="4492"/>
                    <a:pt x="3191" y="4563"/>
                  </a:cubicBezTo>
                  <a:cubicBezTo>
                    <a:pt x="2882" y="3861"/>
                    <a:pt x="2203" y="2492"/>
                    <a:pt x="1167" y="1122"/>
                  </a:cubicBezTo>
                  <a:close/>
                  <a:moveTo>
                    <a:pt x="334" y="610"/>
                  </a:moveTo>
                  <a:lnTo>
                    <a:pt x="334" y="610"/>
                  </a:lnTo>
                  <a:cubicBezTo>
                    <a:pt x="1691" y="2182"/>
                    <a:pt x="2548" y="3956"/>
                    <a:pt x="2905" y="4730"/>
                  </a:cubicBezTo>
                  <a:cubicBezTo>
                    <a:pt x="2643" y="4920"/>
                    <a:pt x="2405" y="5159"/>
                    <a:pt x="2239" y="5444"/>
                  </a:cubicBezTo>
                  <a:cubicBezTo>
                    <a:pt x="1274" y="4563"/>
                    <a:pt x="798" y="3230"/>
                    <a:pt x="572" y="2241"/>
                  </a:cubicBezTo>
                  <a:cubicBezTo>
                    <a:pt x="417" y="1587"/>
                    <a:pt x="357" y="991"/>
                    <a:pt x="334" y="610"/>
                  </a:cubicBezTo>
                  <a:close/>
                  <a:moveTo>
                    <a:pt x="9311" y="587"/>
                  </a:moveTo>
                  <a:lnTo>
                    <a:pt x="9311" y="587"/>
                  </a:lnTo>
                  <a:cubicBezTo>
                    <a:pt x="9263" y="979"/>
                    <a:pt x="9204" y="1563"/>
                    <a:pt x="9049" y="2218"/>
                  </a:cubicBezTo>
                  <a:cubicBezTo>
                    <a:pt x="8835" y="3206"/>
                    <a:pt x="8358" y="4551"/>
                    <a:pt x="7382" y="5444"/>
                  </a:cubicBezTo>
                  <a:cubicBezTo>
                    <a:pt x="7204" y="5170"/>
                    <a:pt x="6989" y="4932"/>
                    <a:pt x="6715" y="4730"/>
                  </a:cubicBezTo>
                  <a:cubicBezTo>
                    <a:pt x="6775" y="4611"/>
                    <a:pt x="6823" y="4492"/>
                    <a:pt x="6882" y="4349"/>
                  </a:cubicBezTo>
                  <a:cubicBezTo>
                    <a:pt x="6930" y="4277"/>
                    <a:pt x="6882" y="4182"/>
                    <a:pt x="6811" y="4146"/>
                  </a:cubicBezTo>
                  <a:cubicBezTo>
                    <a:pt x="6787" y="4133"/>
                    <a:pt x="6763" y="4127"/>
                    <a:pt x="6740" y="4127"/>
                  </a:cubicBezTo>
                  <a:cubicBezTo>
                    <a:pt x="6679" y="4127"/>
                    <a:pt x="6622" y="4166"/>
                    <a:pt x="6596" y="4218"/>
                  </a:cubicBezTo>
                  <a:cubicBezTo>
                    <a:pt x="6537" y="4325"/>
                    <a:pt x="6489" y="4444"/>
                    <a:pt x="6453" y="4551"/>
                  </a:cubicBezTo>
                  <a:cubicBezTo>
                    <a:pt x="6299" y="4480"/>
                    <a:pt x="6156" y="4397"/>
                    <a:pt x="6001" y="4337"/>
                  </a:cubicBezTo>
                  <a:cubicBezTo>
                    <a:pt x="6703" y="2908"/>
                    <a:pt x="7620" y="1896"/>
                    <a:pt x="8263" y="1289"/>
                  </a:cubicBezTo>
                  <a:cubicBezTo>
                    <a:pt x="8335" y="1218"/>
                    <a:pt x="8418" y="1158"/>
                    <a:pt x="8478" y="1098"/>
                  </a:cubicBezTo>
                  <a:lnTo>
                    <a:pt x="8478" y="1098"/>
                  </a:lnTo>
                  <a:cubicBezTo>
                    <a:pt x="7787" y="2003"/>
                    <a:pt x="7263" y="2896"/>
                    <a:pt x="6906" y="3587"/>
                  </a:cubicBezTo>
                  <a:cubicBezTo>
                    <a:pt x="6858" y="3658"/>
                    <a:pt x="6894" y="3754"/>
                    <a:pt x="6989" y="3801"/>
                  </a:cubicBezTo>
                  <a:cubicBezTo>
                    <a:pt x="7013" y="3825"/>
                    <a:pt x="7025" y="3825"/>
                    <a:pt x="7061" y="3825"/>
                  </a:cubicBezTo>
                  <a:cubicBezTo>
                    <a:pt x="7120" y="3825"/>
                    <a:pt x="7180" y="3789"/>
                    <a:pt x="7204" y="3730"/>
                  </a:cubicBezTo>
                  <a:cubicBezTo>
                    <a:pt x="7644" y="2896"/>
                    <a:pt x="8347" y="1706"/>
                    <a:pt x="9311" y="587"/>
                  </a:cubicBezTo>
                  <a:close/>
                  <a:moveTo>
                    <a:pt x="4810" y="8945"/>
                  </a:moveTo>
                  <a:cubicBezTo>
                    <a:pt x="5156" y="8945"/>
                    <a:pt x="5441" y="9135"/>
                    <a:pt x="5441" y="9361"/>
                  </a:cubicBezTo>
                  <a:cubicBezTo>
                    <a:pt x="5441" y="9540"/>
                    <a:pt x="5227" y="9671"/>
                    <a:pt x="4965" y="9790"/>
                  </a:cubicBezTo>
                  <a:lnTo>
                    <a:pt x="4941" y="9790"/>
                  </a:lnTo>
                  <a:cubicBezTo>
                    <a:pt x="4897" y="9821"/>
                    <a:pt x="4847" y="9836"/>
                    <a:pt x="4796" y="9836"/>
                  </a:cubicBezTo>
                  <a:cubicBezTo>
                    <a:pt x="4752" y="9836"/>
                    <a:pt x="4707" y="9824"/>
                    <a:pt x="4668" y="9802"/>
                  </a:cubicBezTo>
                  <a:cubicBezTo>
                    <a:pt x="4394" y="9671"/>
                    <a:pt x="4191" y="9552"/>
                    <a:pt x="4191" y="9361"/>
                  </a:cubicBezTo>
                  <a:cubicBezTo>
                    <a:pt x="4191" y="9135"/>
                    <a:pt x="4465" y="8945"/>
                    <a:pt x="4810" y="8945"/>
                  </a:cubicBezTo>
                  <a:close/>
                  <a:moveTo>
                    <a:pt x="4775" y="4480"/>
                  </a:moveTo>
                  <a:cubicBezTo>
                    <a:pt x="6227" y="4480"/>
                    <a:pt x="7382" y="5420"/>
                    <a:pt x="7382" y="6599"/>
                  </a:cubicBezTo>
                  <a:lnTo>
                    <a:pt x="7382" y="6659"/>
                  </a:lnTo>
                  <a:cubicBezTo>
                    <a:pt x="7406" y="7040"/>
                    <a:pt x="7501" y="7421"/>
                    <a:pt x="7716" y="7790"/>
                  </a:cubicBezTo>
                  <a:cubicBezTo>
                    <a:pt x="7858" y="8052"/>
                    <a:pt x="7918" y="8302"/>
                    <a:pt x="7918" y="8564"/>
                  </a:cubicBezTo>
                  <a:cubicBezTo>
                    <a:pt x="7918" y="9516"/>
                    <a:pt x="7013" y="10326"/>
                    <a:pt x="5751" y="10600"/>
                  </a:cubicBezTo>
                  <a:cubicBezTo>
                    <a:pt x="5918" y="10528"/>
                    <a:pt x="6049" y="10409"/>
                    <a:pt x="6132" y="10266"/>
                  </a:cubicBezTo>
                  <a:cubicBezTo>
                    <a:pt x="6180" y="10183"/>
                    <a:pt x="6168" y="10088"/>
                    <a:pt x="6096" y="10040"/>
                  </a:cubicBezTo>
                  <a:cubicBezTo>
                    <a:pt x="6064" y="10022"/>
                    <a:pt x="6030" y="10012"/>
                    <a:pt x="5998" y="10012"/>
                  </a:cubicBezTo>
                  <a:cubicBezTo>
                    <a:pt x="5947" y="10012"/>
                    <a:pt x="5899" y="10036"/>
                    <a:pt x="5870" y="10088"/>
                  </a:cubicBezTo>
                  <a:cubicBezTo>
                    <a:pt x="5763" y="10254"/>
                    <a:pt x="5572" y="10350"/>
                    <a:pt x="5370" y="10350"/>
                  </a:cubicBezTo>
                  <a:cubicBezTo>
                    <a:pt x="5227" y="10350"/>
                    <a:pt x="5072" y="10290"/>
                    <a:pt x="4953" y="10171"/>
                  </a:cubicBezTo>
                  <a:lnTo>
                    <a:pt x="4929" y="10147"/>
                  </a:lnTo>
                  <a:cubicBezTo>
                    <a:pt x="4977" y="10135"/>
                    <a:pt x="5037" y="10111"/>
                    <a:pt x="5072" y="10088"/>
                  </a:cubicBezTo>
                  <a:lnTo>
                    <a:pt x="5096" y="10088"/>
                  </a:lnTo>
                  <a:cubicBezTo>
                    <a:pt x="5346" y="9957"/>
                    <a:pt x="5751" y="9754"/>
                    <a:pt x="5751" y="9361"/>
                  </a:cubicBezTo>
                  <a:cubicBezTo>
                    <a:pt x="5751" y="8957"/>
                    <a:pt x="5310" y="8623"/>
                    <a:pt x="4798" y="8623"/>
                  </a:cubicBezTo>
                  <a:cubicBezTo>
                    <a:pt x="4275" y="8623"/>
                    <a:pt x="3846" y="8957"/>
                    <a:pt x="3846" y="9361"/>
                  </a:cubicBezTo>
                  <a:cubicBezTo>
                    <a:pt x="3846" y="9754"/>
                    <a:pt x="4227" y="9957"/>
                    <a:pt x="4501" y="10088"/>
                  </a:cubicBezTo>
                  <a:lnTo>
                    <a:pt x="4513" y="10088"/>
                  </a:lnTo>
                  <a:cubicBezTo>
                    <a:pt x="4560" y="10111"/>
                    <a:pt x="4620" y="10135"/>
                    <a:pt x="4656" y="10147"/>
                  </a:cubicBezTo>
                  <a:lnTo>
                    <a:pt x="4632" y="10171"/>
                  </a:lnTo>
                  <a:cubicBezTo>
                    <a:pt x="4513" y="10290"/>
                    <a:pt x="4382" y="10350"/>
                    <a:pt x="4215" y="10350"/>
                  </a:cubicBezTo>
                  <a:cubicBezTo>
                    <a:pt x="4025" y="10350"/>
                    <a:pt x="3846" y="10254"/>
                    <a:pt x="3727" y="10088"/>
                  </a:cubicBezTo>
                  <a:cubicBezTo>
                    <a:pt x="3698" y="10036"/>
                    <a:pt x="3646" y="10012"/>
                    <a:pt x="3594" y="10012"/>
                  </a:cubicBezTo>
                  <a:cubicBezTo>
                    <a:pt x="3561" y="10012"/>
                    <a:pt x="3528" y="10022"/>
                    <a:pt x="3501" y="10040"/>
                  </a:cubicBezTo>
                  <a:cubicBezTo>
                    <a:pt x="3429" y="10088"/>
                    <a:pt x="3405" y="10183"/>
                    <a:pt x="3453" y="10266"/>
                  </a:cubicBezTo>
                  <a:cubicBezTo>
                    <a:pt x="3560" y="10409"/>
                    <a:pt x="3691" y="10528"/>
                    <a:pt x="3846" y="10600"/>
                  </a:cubicBezTo>
                  <a:cubicBezTo>
                    <a:pt x="2596" y="10326"/>
                    <a:pt x="1667" y="9516"/>
                    <a:pt x="1667" y="8564"/>
                  </a:cubicBezTo>
                  <a:cubicBezTo>
                    <a:pt x="1667" y="8302"/>
                    <a:pt x="1739" y="8052"/>
                    <a:pt x="1881" y="7790"/>
                  </a:cubicBezTo>
                  <a:cubicBezTo>
                    <a:pt x="2096" y="7421"/>
                    <a:pt x="2191" y="7028"/>
                    <a:pt x="2179" y="6659"/>
                  </a:cubicBezTo>
                  <a:lnTo>
                    <a:pt x="2179" y="6599"/>
                  </a:lnTo>
                  <a:cubicBezTo>
                    <a:pt x="2179" y="5432"/>
                    <a:pt x="3334" y="4480"/>
                    <a:pt x="4775" y="4480"/>
                  </a:cubicBezTo>
                  <a:close/>
                  <a:moveTo>
                    <a:pt x="4810" y="10445"/>
                  </a:moveTo>
                  <a:cubicBezTo>
                    <a:pt x="4941" y="10564"/>
                    <a:pt x="5120" y="10635"/>
                    <a:pt x="5299" y="10671"/>
                  </a:cubicBezTo>
                  <a:cubicBezTo>
                    <a:pt x="5144" y="10683"/>
                    <a:pt x="4977" y="10695"/>
                    <a:pt x="4810" y="10695"/>
                  </a:cubicBezTo>
                  <a:cubicBezTo>
                    <a:pt x="4644" y="10695"/>
                    <a:pt x="4489" y="10683"/>
                    <a:pt x="4322" y="10671"/>
                  </a:cubicBezTo>
                  <a:cubicBezTo>
                    <a:pt x="4501" y="10647"/>
                    <a:pt x="4679" y="10576"/>
                    <a:pt x="4810" y="10445"/>
                  </a:cubicBezTo>
                  <a:close/>
                  <a:moveTo>
                    <a:pt x="165" y="0"/>
                  </a:moveTo>
                  <a:cubicBezTo>
                    <a:pt x="140" y="0"/>
                    <a:pt x="113" y="9"/>
                    <a:pt x="84" y="27"/>
                  </a:cubicBezTo>
                  <a:cubicBezTo>
                    <a:pt x="36" y="51"/>
                    <a:pt x="0" y="110"/>
                    <a:pt x="0" y="158"/>
                  </a:cubicBezTo>
                  <a:cubicBezTo>
                    <a:pt x="0" y="206"/>
                    <a:pt x="0" y="1146"/>
                    <a:pt x="274" y="2301"/>
                  </a:cubicBezTo>
                  <a:cubicBezTo>
                    <a:pt x="441" y="2992"/>
                    <a:pt x="643" y="3611"/>
                    <a:pt x="917" y="4158"/>
                  </a:cubicBezTo>
                  <a:cubicBezTo>
                    <a:pt x="1227" y="4801"/>
                    <a:pt x="1631" y="5337"/>
                    <a:pt x="2084" y="5742"/>
                  </a:cubicBezTo>
                  <a:cubicBezTo>
                    <a:pt x="1965" y="6004"/>
                    <a:pt x="1905" y="6290"/>
                    <a:pt x="1905" y="6599"/>
                  </a:cubicBezTo>
                  <a:lnTo>
                    <a:pt x="1905" y="6683"/>
                  </a:lnTo>
                  <a:cubicBezTo>
                    <a:pt x="1929" y="6992"/>
                    <a:pt x="1834" y="7314"/>
                    <a:pt x="1643" y="7647"/>
                  </a:cubicBezTo>
                  <a:cubicBezTo>
                    <a:pt x="1477" y="7945"/>
                    <a:pt x="1393" y="8254"/>
                    <a:pt x="1393" y="8588"/>
                  </a:cubicBezTo>
                  <a:cubicBezTo>
                    <a:pt x="1393" y="9254"/>
                    <a:pt x="1762" y="9873"/>
                    <a:pt x="2417" y="10338"/>
                  </a:cubicBezTo>
                  <a:cubicBezTo>
                    <a:pt x="3060" y="10790"/>
                    <a:pt x="3917" y="11040"/>
                    <a:pt x="4822" y="11040"/>
                  </a:cubicBezTo>
                  <a:cubicBezTo>
                    <a:pt x="5739" y="11040"/>
                    <a:pt x="6596" y="10790"/>
                    <a:pt x="7239" y="10338"/>
                  </a:cubicBezTo>
                  <a:cubicBezTo>
                    <a:pt x="7906" y="9873"/>
                    <a:pt x="8263" y="9254"/>
                    <a:pt x="8263" y="8588"/>
                  </a:cubicBezTo>
                  <a:cubicBezTo>
                    <a:pt x="8263" y="8254"/>
                    <a:pt x="8180" y="7945"/>
                    <a:pt x="8013" y="7647"/>
                  </a:cubicBezTo>
                  <a:cubicBezTo>
                    <a:pt x="7835" y="7314"/>
                    <a:pt x="7739" y="7004"/>
                    <a:pt x="7739" y="6683"/>
                  </a:cubicBezTo>
                  <a:lnTo>
                    <a:pt x="7739" y="6599"/>
                  </a:lnTo>
                  <a:cubicBezTo>
                    <a:pt x="7739" y="6302"/>
                    <a:pt x="7680" y="6004"/>
                    <a:pt x="7561" y="5742"/>
                  </a:cubicBezTo>
                  <a:cubicBezTo>
                    <a:pt x="8025" y="5325"/>
                    <a:pt x="8430" y="4789"/>
                    <a:pt x="8751" y="4135"/>
                  </a:cubicBezTo>
                  <a:cubicBezTo>
                    <a:pt x="9025" y="3599"/>
                    <a:pt x="9228" y="2968"/>
                    <a:pt x="9382" y="2289"/>
                  </a:cubicBezTo>
                  <a:cubicBezTo>
                    <a:pt x="9644" y="1122"/>
                    <a:pt x="9644" y="206"/>
                    <a:pt x="9644" y="158"/>
                  </a:cubicBezTo>
                  <a:cubicBezTo>
                    <a:pt x="9632" y="98"/>
                    <a:pt x="9609" y="51"/>
                    <a:pt x="9549" y="27"/>
                  </a:cubicBezTo>
                  <a:cubicBezTo>
                    <a:pt x="9525" y="9"/>
                    <a:pt x="9498" y="0"/>
                    <a:pt x="9470" y="0"/>
                  </a:cubicBezTo>
                  <a:cubicBezTo>
                    <a:pt x="9442" y="0"/>
                    <a:pt x="9412" y="9"/>
                    <a:pt x="9382" y="27"/>
                  </a:cubicBezTo>
                  <a:cubicBezTo>
                    <a:pt x="9347" y="39"/>
                    <a:pt x="8787" y="372"/>
                    <a:pt x="8037" y="1063"/>
                  </a:cubicBezTo>
                  <a:cubicBezTo>
                    <a:pt x="7358" y="1694"/>
                    <a:pt x="6406" y="2765"/>
                    <a:pt x="5680" y="4254"/>
                  </a:cubicBezTo>
                  <a:cubicBezTo>
                    <a:pt x="5406" y="4182"/>
                    <a:pt x="5108" y="4146"/>
                    <a:pt x="4810" y="4146"/>
                  </a:cubicBezTo>
                  <a:cubicBezTo>
                    <a:pt x="4513" y="4146"/>
                    <a:pt x="4215" y="4194"/>
                    <a:pt x="3953" y="4254"/>
                  </a:cubicBezTo>
                  <a:cubicBezTo>
                    <a:pt x="3215" y="2765"/>
                    <a:pt x="2262" y="1706"/>
                    <a:pt x="1596" y="1063"/>
                  </a:cubicBezTo>
                  <a:cubicBezTo>
                    <a:pt x="834" y="372"/>
                    <a:pt x="274" y="27"/>
                    <a:pt x="238" y="27"/>
                  </a:cubicBezTo>
                  <a:cubicBezTo>
                    <a:pt x="215" y="9"/>
                    <a:pt x="191" y="0"/>
                    <a:pt x="16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230;p147">
              <a:extLst>
                <a:ext uri="{FF2B5EF4-FFF2-40B4-BE49-F238E27FC236}">
                  <a16:creationId xmlns:a16="http://schemas.microsoft.com/office/drawing/2014/main" id="{A078F77A-16DB-AB00-BB6E-66FC59213731}"/>
                </a:ext>
              </a:extLst>
            </p:cNvPr>
            <p:cNvSpPr/>
            <p:nvPr/>
          </p:nvSpPr>
          <p:spPr>
            <a:xfrm>
              <a:off x="960557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91" y="1"/>
                  </a:moveTo>
                  <a:cubicBezTo>
                    <a:pt x="322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91" y="1549"/>
                  </a:cubicBezTo>
                  <a:cubicBezTo>
                    <a:pt x="1060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15" y="525"/>
                  </a:cubicBezTo>
                  <a:cubicBezTo>
                    <a:pt x="1119" y="525"/>
                    <a:pt x="1048" y="596"/>
                    <a:pt x="1048" y="691"/>
                  </a:cubicBezTo>
                  <a:lnTo>
                    <a:pt x="1048" y="870"/>
                  </a:lnTo>
                  <a:cubicBezTo>
                    <a:pt x="1048" y="1060"/>
                    <a:pt x="881" y="1227"/>
                    <a:pt x="691" y="1227"/>
                  </a:cubicBezTo>
                  <a:cubicBezTo>
                    <a:pt x="500" y="1227"/>
                    <a:pt x="333" y="1060"/>
                    <a:pt x="333" y="870"/>
                  </a:cubicBezTo>
                  <a:lnTo>
                    <a:pt x="333" y="691"/>
                  </a:lnTo>
                  <a:cubicBezTo>
                    <a:pt x="333" y="501"/>
                    <a:pt x="500" y="334"/>
                    <a:pt x="691" y="334"/>
                  </a:cubicBezTo>
                  <a:cubicBezTo>
                    <a:pt x="774" y="334"/>
                    <a:pt x="857" y="263"/>
                    <a:pt x="857" y="168"/>
                  </a:cubicBezTo>
                  <a:cubicBezTo>
                    <a:pt x="857" y="84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231;p147">
              <a:extLst>
                <a:ext uri="{FF2B5EF4-FFF2-40B4-BE49-F238E27FC236}">
                  <a16:creationId xmlns:a16="http://schemas.microsoft.com/office/drawing/2014/main" id="{CCF02911-0CCE-6002-C89E-F67D5C36CDD1}"/>
                </a:ext>
              </a:extLst>
            </p:cNvPr>
            <p:cNvSpPr/>
            <p:nvPr/>
          </p:nvSpPr>
          <p:spPr>
            <a:xfrm>
              <a:off x="1060365" y="2185682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1" y="298"/>
                    <a:pt x="1" y="691"/>
                  </a:cubicBezTo>
                  <a:lnTo>
                    <a:pt x="1" y="870"/>
                  </a:lnTo>
                  <a:cubicBezTo>
                    <a:pt x="1" y="1239"/>
                    <a:pt x="298" y="1549"/>
                    <a:pt x="679" y="1549"/>
                  </a:cubicBezTo>
                  <a:cubicBezTo>
                    <a:pt x="1048" y="1549"/>
                    <a:pt x="1370" y="1251"/>
                    <a:pt x="1370" y="870"/>
                  </a:cubicBezTo>
                  <a:lnTo>
                    <a:pt x="1370" y="691"/>
                  </a:lnTo>
                  <a:cubicBezTo>
                    <a:pt x="1370" y="596"/>
                    <a:pt x="1286" y="525"/>
                    <a:pt x="1203" y="525"/>
                  </a:cubicBezTo>
                  <a:cubicBezTo>
                    <a:pt x="1108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70" y="1227"/>
                    <a:pt x="679" y="1227"/>
                  </a:cubicBezTo>
                  <a:cubicBezTo>
                    <a:pt x="489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501"/>
                    <a:pt x="489" y="334"/>
                    <a:pt x="679" y="334"/>
                  </a:cubicBezTo>
                  <a:cubicBezTo>
                    <a:pt x="774" y="334"/>
                    <a:pt x="846" y="263"/>
                    <a:pt x="846" y="168"/>
                  </a:cubicBezTo>
                  <a:cubicBezTo>
                    <a:pt x="846" y="84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34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2413747" y="961363"/>
            <a:ext cx="3703753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/>
              <a:t>Project</a:t>
            </a:r>
          </a:p>
        </p:txBody>
      </p:sp>
      <p:sp>
        <p:nvSpPr>
          <p:cNvPr id="527" name="Google Shape;527;p71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/>
              <a:t>Overview</a:t>
            </a:r>
            <a:endParaRPr dirty="0"/>
          </a:p>
        </p:txBody>
      </p:sp>
      <p:sp>
        <p:nvSpPr>
          <p:cNvPr id="528" name="Google Shape;528;p71"/>
          <p:cNvSpPr txBox="1">
            <a:spLocks noGrp="1"/>
          </p:cNvSpPr>
          <p:nvPr>
            <p:ph type="subTitle" idx="1"/>
          </p:nvPr>
        </p:nvSpPr>
        <p:spPr>
          <a:xfrm>
            <a:off x="4454300" y="311147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개요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Google Shape;519;p70">
            <a:extLst>
              <a:ext uri="{FF2B5EF4-FFF2-40B4-BE49-F238E27FC236}">
                <a16:creationId xmlns:a16="http://schemas.microsoft.com/office/drawing/2014/main" id="{A6FDA6E2-59C6-C835-F28B-7EFAD546D450}"/>
              </a:ext>
            </a:extLst>
          </p:cNvPr>
          <p:cNvSpPr txBox="1">
            <a:spLocks/>
          </p:cNvSpPr>
          <p:nvPr/>
        </p:nvSpPr>
        <p:spPr>
          <a:xfrm>
            <a:off x="2656630" y="208883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ebas Neue"/>
              <a:buNone/>
              <a:defRPr sz="10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Google Shape;5290;p126"/>
          <p:cNvSpPr txBox="1">
            <a:spLocks noGrp="1"/>
          </p:cNvSpPr>
          <p:nvPr>
            <p:ph type="title"/>
          </p:nvPr>
        </p:nvSpPr>
        <p:spPr>
          <a:xfrm>
            <a:off x="2680525" y="422086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 &amp; A</a:t>
            </a:r>
            <a:endParaRPr dirty="0"/>
          </a:p>
        </p:txBody>
      </p:sp>
      <p:sp>
        <p:nvSpPr>
          <p:cNvPr id="5307" name="Google Shape;5307;p126"/>
          <p:cNvSpPr txBox="1">
            <a:spLocks noGrp="1"/>
          </p:cNvSpPr>
          <p:nvPr>
            <p:ph type="subTitle" idx="1"/>
          </p:nvPr>
        </p:nvSpPr>
        <p:spPr>
          <a:xfrm>
            <a:off x="2773100" y="2046781"/>
            <a:ext cx="3571500" cy="2546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출처정보</a:t>
            </a:r>
            <a:endParaRPr lang="en-US" altLang="ko-KR" sz="1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번개장터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당근마켓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부트스트랩 템플릿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en-US" altLang="ko-KR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Colorlib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PPT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템플릿 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</a:t>
            </a:r>
            <a:endParaRPr lang="ko-KR" altLang="en-US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subTitle" idx="1"/>
          </p:nvPr>
        </p:nvSpPr>
        <p:spPr>
          <a:xfrm>
            <a:off x="2363075" y="1092599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지금까지 열심히 </a:t>
            </a:r>
            <a:r>
              <a:rPr lang="ko-KR" altLang="en-US" dirty="0" err="1">
                <a:solidFill>
                  <a:schemeClr val="tx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시청해주셔서</a:t>
            </a:r>
            <a:endParaRPr dirty="0">
              <a:solidFill>
                <a:schemeClr val="tx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감사합니다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/>
            </a:r>
            <a:b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</a:br>
            <a:r>
              <a:rPr lang="en-US" dirty="0" err="1">
                <a:solidFill>
                  <a:schemeClr val="lt1"/>
                </a:solidFill>
              </a:rPr>
              <a:t>SSangchu</a:t>
            </a:r>
            <a:r>
              <a:rPr lang="en-US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Google Shape;463;p66">
            <a:extLst>
              <a:ext uri="{FF2B5EF4-FFF2-40B4-BE49-F238E27FC236}">
                <a16:creationId xmlns:a16="http://schemas.microsoft.com/office/drawing/2014/main" id="{60B7E99F-896F-5191-5394-E2A55B3D0ADD}"/>
              </a:ext>
            </a:extLst>
          </p:cNvPr>
          <p:cNvSpPr txBox="1">
            <a:spLocks/>
          </p:cNvSpPr>
          <p:nvPr/>
        </p:nvSpPr>
        <p:spPr>
          <a:xfrm>
            <a:off x="2364775" y="4613775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altLang="ko-KR" sz="1400" dirty="0">
                <a:solidFill>
                  <a:schemeClr val="bg1"/>
                </a:solidFill>
                <a:latin typeface="Bebas Neue" panose="020B0606020202050201" pitchFamily="34" charset="0"/>
                <a:ea typeface="Pretendard Thin" panose="02000203000000020004" pitchFamily="50" charset="-127"/>
                <a:cs typeface="Pretendard Thin" panose="02000203000000020004" pitchFamily="50" charset="-127"/>
              </a:rPr>
              <a:t>from</a:t>
            </a:r>
          </a:p>
          <a:p>
            <a:pPr marL="0" indent="0"/>
            <a:r>
              <a:rPr lang="en-US" altLang="ko-KR" sz="1400" dirty="0">
                <a:solidFill>
                  <a:schemeClr val="bg1"/>
                </a:solidFill>
                <a:latin typeface="Bebas Neue" panose="020B0606020202050201" pitchFamily="34" charset="0"/>
                <a:ea typeface="Pretendard Thin" panose="02000203000000020004" pitchFamily="50" charset="-127"/>
                <a:cs typeface="Pretendard Thin" panose="02000203000000020004" pitchFamily="50" charset="-127"/>
              </a:rPr>
              <a:t>TEAM SSANGCHU</a:t>
            </a:r>
          </a:p>
        </p:txBody>
      </p:sp>
    </p:spTree>
    <p:extLst>
      <p:ext uri="{BB962C8B-B14F-4D97-AF65-F5344CB8AC3E}">
        <p14:creationId xmlns:p14="http://schemas.microsoft.com/office/powerpoint/2010/main" val="15496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853F7FC1-3CAD-52CC-8CDD-9EB6DA1B5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39" r="13459"/>
          <a:stretch/>
        </p:blipFill>
        <p:spPr>
          <a:xfrm>
            <a:off x="0" y="-24468"/>
            <a:ext cx="4563450" cy="5186435"/>
          </a:xfrm>
          <a:prstGeom prst="rect">
            <a:avLst/>
          </a:prstGeom>
        </p:spPr>
      </p:pic>
      <p:sp>
        <p:nvSpPr>
          <p:cNvPr id="533" name="Google Shape;533;p72"/>
          <p:cNvSpPr txBox="1">
            <a:spLocks noGrp="1"/>
          </p:cNvSpPr>
          <p:nvPr>
            <p:ph type="subTitle" idx="1"/>
          </p:nvPr>
        </p:nvSpPr>
        <p:spPr>
          <a:xfrm>
            <a:off x="4969312" y="1030126"/>
            <a:ext cx="3163305" cy="243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상상하던 당신의 물품을 추천합니다</a:t>
            </a:r>
            <a:r>
              <a:rPr lang="en-US" altLang="ko-KR" sz="16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sp>
        <p:nvSpPr>
          <p:cNvPr id="534" name="Google Shape;534;p72"/>
          <p:cNvSpPr txBox="1">
            <a:spLocks noGrp="1"/>
          </p:cNvSpPr>
          <p:nvPr>
            <p:ph type="title"/>
          </p:nvPr>
        </p:nvSpPr>
        <p:spPr>
          <a:xfrm rot="1398978">
            <a:off x="3132526" y="272865"/>
            <a:ext cx="938766" cy="1078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tx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  <a:endParaRPr sz="88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536" name="Google Shape;536;p72"/>
          <p:cNvCxnSpPr>
            <a:cxnSpLocks/>
          </p:cNvCxnSpPr>
          <p:nvPr/>
        </p:nvCxnSpPr>
        <p:spPr>
          <a:xfrm flipV="1">
            <a:off x="102075" y="1090114"/>
            <a:ext cx="0" cy="393848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2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72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D0E99-2982-D6A3-3034-CB5410D69517}"/>
              </a:ext>
            </a:extLst>
          </p:cNvPr>
          <p:cNvGrpSpPr/>
          <p:nvPr/>
        </p:nvGrpSpPr>
        <p:grpSpPr>
          <a:xfrm>
            <a:off x="1132661" y="812160"/>
            <a:ext cx="2176896" cy="825202"/>
            <a:chOff x="2182550" y="1767008"/>
            <a:chExt cx="4245843" cy="16094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FC0944-AC8A-3E02-DF0C-A9286115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5607" y="1767008"/>
              <a:ext cx="3712786" cy="1609483"/>
            </a:xfrm>
            <a:prstGeom prst="rect">
              <a:avLst/>
            </a:prstGeom>
          </p:spPr>
        </p:pic>
        <p:pic>
          <p:nvPicPr>
            <p:cNvPr id="3" name="그림 2" descr="텍스트, 식물이(가) 표시된 사진&#10;&#10;자동 생성된 설명">
              <a:extLst>
                <a:ext uri="{FF2B5EF4-FFF2-40B4-BE49-F238E27FC236}">
                  <a16:creationId xmlns:a16="http://schemas.microsoft.com/office/drawing/2014/main" id="{31678967-FE1A-95B6-5B8F-5C7984D1C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2550" y="1907763"/>
              <a:ext cx="991463" cy="991463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5559631-0CEA-9550-6DBD-52845CB101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544763">
            <a:off x="7748435" y="2965065"/>
            <a:ext cx="768362" cy="846046"/>
          </a:xfrm>
          <a:prstGeom prst="rect">
            <a:avLst/>
          </a:prstGeom>
          <a:effectLst>
            <a:outerShdw blurRad="63500" sx="102000" sy="102000" algn="ctr" rotWithShape="0">
              <a:schemeClr val="bg2">
                <a:alpha val="90000"/>
              </a:schemeClr>
            </a:outerShdw>
          </a:effectLst>
        </p:spPr>
      </p:pic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89FEA411-D684-3023-0963-775B4B4E349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20452297">
            <a:off x="6056200" y="4112547"/>
            <a:ext cx="1323474" cy="3173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90000"/>
              </a:scheme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EFF650-2F03-9705-D408-8D0626CD3B3B}"/>
              </a:ext>
            </a:extLst>
          </p:cNvPr>
          <p:cNvGrpSpPr/>
          <p:nvPr/>
        </p:nvGrpSpPr>
        <p:grpSpPr>
          <a:xfrm>
            <a:off x="5019675" y="1544687"/>
            <a:ext cx="3528581" cy="1024063"/>
            <a:chOff x="5019675" y="3542110"/>
            <a:chExt cx="3528581" cy="10240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C5335C-1DED-A205-A19F-6AAF8FF63BDD}"/>
                </a:ext>
              </a:extLst>
            </p:cNvPr>
            <p:cNvSpPr txBox="1"/>
            <p:nvPr/>
          </p:nvSpPr>
          <p:spPr>
            <a:xfrm>
              <a:off x="5188576" y="3542110"/>
              <a:ext cx="3359680" cy="1024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rgbClr val="333333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위치기반 중고거래 플랫폼</a:t>
              </a:r>
              <a:endParaRPr lang="en-US" altLang="ko-KR" sz="1400" dirty="0">
                <a:solidFill>
                  <a:srgbClr val="333333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rgbClr val="333333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사용자가 설정한 주소를 바탕으로 지역내의</a:t>
              </a:r>
              <a:endParaRPr lang="en-US" altLang="ko-KR" sz="1400" dirty="0">
                <a:solidFill>
                  <a:srgbClr val="333333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rgbClr val="333333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다른 유저와 실시간 채팅을 통해 거래를 진행</a:t>
              </a:r>
              <a:endParaRPr lang="ko-KR" altLang="en-US" dirty="0">
                <a:solidFill>
                  <a:srgbClr val="333333"/>
                </a:solidFill>
              </a:endParaRPr>
            </a:p>
          </p:txBody>
        </p:sp>
        <p:sp>
          <p:nvSpPr>
            <p:cNvPr id="23" name="Google Shape;6066;p136">
              <a:extLst>
                <a:ext uri="{FF2B5EF4-FFF2-40B4-BE49-F238E27FC236}">
                  <a16:creationId xmlns:a16="http://schemas.microsoft.com/office/drawing/2014/main" id="{3FB26CE7-1739-C313-FC40-64AC1FEE0D8C}"/>
                </a:ext>
              </a:extLst>
            </p:cNvPr>
            <p:cNvSpPr/>
            <p:nvPr/>
          </p:nvSpPr>
          <p:spPr>
            <a:xfrm>
              <a:off x="5019675" y="369167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66;p136">
              <a:extLst>
                <a:ext uri="{FF2B5EF4-FFF2-40B4-BE49-F238E27FC236}">
                  <a16:creationId xmlns:a16="http://schemas.microsoft.com/office/drawing/2014/main" id="{702AD27A-608C-7851-C165-4CCDF7C6C068}"/>
                </a:ext>
              </a:extLst>
            </p:cNvPr>
            <p:cNvSpPr/>
            <p:nvPr/>
          </p:nvSpPr>
          <p:spPr>
            <a:xfrm>
              <a:off x="5019675" y="4015515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" name="Google Shape;536;p72">
            <a:extLst>
              <a:ext uri="{FF2B5EF4-FFF2-40B4-BE49-F238E27FC236}">
                <a16:creationId xmlns:a16="http://schemas.microsoft.com/office/drawing/2014/main" id="{FD9F5D7E-76B7-0F5C-42DD-A8530694A056}"/>
              </a:ext>
            </a:extLst>
          </p:cNvPr>
          <p:cNvCxnSpPr>
            <a:cxnSpLocks/>
          </p:cNvCxnSpPr>
          <p:nvPr/>
        </p:nvCxnSpPr>
        <p:spPr>
          <a:xfrm flipV="1">
            <a:off x="102075" y="101274"/>
            <a:ext cx="0" cy="98884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그림 36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A6F021A9-6F2A-53BA-A356-D3B5448767A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20500396">
            <a:off x="5032351" y="3013322"/>
            <a:ext cx="1393498" cy="10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3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4572000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3"/>
          <p:cNvSpPr/>
          <p:nvPr/>
        </p:nvSpPr>
        <p:spPr>
          <a:xfrm>
            <a:off x="2766683" y="357561"/>
            <a:ext cx="552479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3" name="Google Shape;753;p83"/>
          <p:cNvSpPr txBox="1">
            <a:spLocks noGrp="1"/>
          </p:cNvSpPr>
          <p:nvPr>
            <p:ph type="subTitle" idx="1"/>
          </p:nvPr>
        </p:nvSpPr>
        <p:spPr>
          <a:xfrm>
            <a:off x="3817543" y="1151580"/>
            <a:ext cx="1627500" cy="16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위치기반</a:t>
            </a:r>
            <a:endParaRPr sz="2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54" name="Google Shape;754;p83"/>
          <p:cNvSpPr txBox="1">
            <a:spLocks noGrp="1"/>
          </p:cNvSpPr>
          <p:nvPr>
            <p:ph type="subTitle" idx="2"/>
          </p:nvPr>
        </p:nvSpPr>
        <p:spPr>
          <a:xfrm>
            <a:off x="3209945" y="1591450"/>
            <a:ext cx="2028947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유저가 설정한 주소를 바탕으로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API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를 활용하여 원하는 범위 내 상품 조회</a:t>
            </a:r>
            <a:endParaRPr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55" name="Google Shape;755;p83"/>
          <p:cNvSpPr txBox="1">
            <a:spLocks noGrp="1"/>
          </p:cNvSpPr>
          <p:nvPr>
            <p:ph type="subTitle" idx="3"/>
          </p:nvPr>
        </p:nvSpPr>
        <p:spPr>
          <a:xfrm>
            <a:off x="3817543" y="3239346"/>
            <a:ext cx="1627500" cy="16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첨부파일</a:t>
            </a:r>
            <a:endParaRPr sz="2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56" name="Google Shape;756;p83"/>
          <p:cNvSpPr txBox="1">
            <a:spLocks noGrp="1"/>
          </p:cNvSpPr>
          <p:nvPr>
            <p:ph type="subTitle" idx="4"/>
          </p:nvPr>
        </p:nvSpPr>
        <p:spPr>
          <a:xfrm>
            <a:off x="5776720" y="1591439"/>
            <a:ext cx="2028947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웹소켓을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사용해 사용자간  실시간 채팅 구현</a:t>
            </a:r>
            <a:endParaRPr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57" name="Google Shape;757;p83"/>
          <p:cNvSpPr txBox="1">
            <a:spLocks noGrp="1"/>
          </p:cNvSpPr>
          <p:nvPr>
            <p:ph type="subTitle" idx="5"/>
          </p:nvPr>
        </p:nvSpPr>
        <p:spPr>
          <a:xfrm>
            <a:off x="6383568" y="1150566"/>
            <a:ext cx="1629000" cy="167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실시간 채팅</a:t>
            </a:r>
            <a:endParaRPr sz="2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58" name="Google Shape;758;p83"/>
          <p:cNvSpPr txBox="1">
            <a:spLocks noGrp="1"/>
          </p:cNvSpPr>
          <p:nvPr>
            <p:ph type="subTitle" idx="6"/>
          </p:nvPr>
        </p:nvSpPr>
        <p:spPr>
          <a:xfrm>
            <a:off x="3209946" y="3678479"/>
            <a:ext cx="2033756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이미지 위주의 웹페이지로 첨부파일 컨트롤</a:t>
            </a:r>
            <a:endParaRPr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59" name="Google Shape;759;p83"/>
          <p:cNvSpPr txBox="1">
            <a:spLocks noGrp="1"/>
          </p:cNvSpPr>
          <p:nvPr>
            <p:ph type="subTitle" idx="7"/>
          </p:nvPr>
        </p:nvSpPr>
        <p:spPr>
          <a:xfrm>
            <a:off x="6384318" y="3239346"/>
            <a:ext cx="1627500" cy="16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API/Library</a:t>
            </a:r>
            <a:endParaRPr sz="21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60" name="Google Shape;760;p83"/>
          <p:cNvSpPr txBox="1">
            <a:spLocks noGrp="1"/>
          </p:cNvSpPr>
          <p:nvPr>
            <p:ph type="subTitle" idx="8"/>
          </p:nvPr>
        </p:nvSpPr>
        <p:spPr>
          <a:xfrm>
            <a:off x="5776720" y="3679821"/>
            <a:ext cx="2028947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다양한 외부 </a:t>
            </a:r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API/Library </a:t>
            </a:r>
            <a:r>
              <a: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활용</a:t>
            </a:r>
            <a:endParaRPr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61" name="Google Shape;761;p83"/>
          <p:cNvSpPr txBox="1">
            <a:spLocks noGrp="1"/>
          </p:cNvSpPr>
          <p:nvPr>
            <p:ph type="title"/>
          </p:nvPr>
        </p:nvSpPr>
        <p:spPr>
          <a:xfrm>
            <a:off x="438385" y="1555800"/>
            <a:ext cx="2120709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선정 배경</a:t>
            </a:r>
            <a:endParaRPr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62" name="Google Shape;762;p83"/>
          <p:cNvSpPr/>
          <p:nvPr/>
        </p:nvSpPr>
        <p:spPr>
          <a:xfrm>
            <a:off x="5776721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83"/>
          <p:cNvSpPr/>
          <p:nvPr/>
        </p:nvSpPr>
        <p:spPr>
          <a:xfrm>
            <a:off x="5776721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3"/>
          <p:cNvSpPr/>
          <p:nvPr/>
        </p:nvSpPr>
        <p:spPr>
          <a:xfrm>
            <a:off x="3209946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83"/>
          <p:cNvSpPr/>
          <p:nvPr/>
        </p:nvSpPr>
        <p:spPr>
          <a:xfrm>
            <a:off x="3209946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83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80" name="Google Shape;780;p8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8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8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" name="Google Shape;14420;p142">
            <a:extLst>
              <a:ext uri="{FF2B5EF4-FFF2-40B4-BE49-F238E27FC236}">
                <a16:creationId xmlns:a16="http://schemas.microsoft.com/office/drawing/2014/main" id="{865514D9-A417-C48C-20C3-E188A0C4B9E9}"/>
              </a:ext>
            </a:extLst>
          </p:cNvPr>
          <p:cNvGrpSpPr/>
          <p:nvPr/>
        </p:nvGrpSpPr>
        <p:grpSpPr>
          <a:xfrm>
            <a:off x="5824719" y="1087741"/>
            <a:ext cx="380012" cy="351274"/>
            <a:chOff x="7384751" y="4147984"/>
            <a:chExt cx="380012" cy="351274"/>
          </a:xfrm>
          <a:solidFill>
            <a:schemeClr val="bg1"/>
          </a:solidFill>
        </p:grpSpPr>
        <p:sp>
          <p:nvSpPr>
            <p:cNvPr id="12" name="Google Shape;14421;p142">
              <a:extLst>
                <a:ext uri="{FF2B5EF4-FFF2-40B4-BE49-F238E27FC236}">
                  <a16:creationId xmlns:a16="http://schemas.microsoft.com/office/drawing/2014/main" id="{C5BCA446-97EB-6827-D7C0-368391B54DEA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22;p142">
              <a:extLst>
                <a:ext uri="{FF2B5EF4-FFF2-40B4-BE49-F238E27FC236}">
                  <a16:creationId xmlns:a16="http://schemas.microsoft.com/office/drawing/2014/main" id="{0DCA19FD-2A2B-36CD-DD72-CF7876EB801C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423;p142">
              <a:extLst>
                <a:ext uri="{FF2B5EF4-FFF2-40B4-BE49-F238E27FC236}">
                  <a16:creationId xmlns:a16="http://schemas.microsoft.com/office/drawing/2014/main" id="{0CAB8B9D-3536-31F7-66F8-30976D31D7F3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424;p142">
              <a:extLst>
                <a:ext uri="{FF2B5EF4-FFF2-40B4-BE49-F238E27FC236}">
                  <a16:creationId xmlns:a16="http://schemas.microsoft.com/office/drawing/2014/main" id="{8A36C4E2-6DA5-F814-083F-F7F80A1FC4A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425;p142">
              <a:extLst>
                <a:ext uri="{FF2B5EF4-FFF2-40B4-BE49-F238E27FC236}">
                  <a16:creationId xmlns:a16="http://schemas.microsoft.com/office/drawing/2014/main" id="{CFEC38C5-D12E-530F-939A-1D0EF667C477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5552;p144">
            <a:extLst>
              <a:ext uri="{FF2B5EF4-FFF2-40B4-BE49-F238E27FC236}">
                <a16:creationId xmlns:a16="http://schemas.microsoft.com/office/drawing/2014/main" id="{E67E3E92-2BCB-3B7F-6504-F42A6D6E0C82}"/>
              </a:ext>
            </a:extLst>
          </p:cNvPr>
          <p:cNvGrpSpPr/>
          <p:nvPr/>
        </p:nvGrpSpPr>
        <p:grpSpPr>
          <a:xfrm>
            <a:off x="3294277" y="1052559"/>
            <a:ext cx="316779" cy="422957"/>
            <a:chOff x="903530" y="3806125"/>
            <a:chExt cx="264550" cy="353222"/>
          </a:xfrm>
          <a:solidFill>
            <a:schemeClr val="bg1"/>
          </a:solidFill>
        </p:grpSpPr>
        <p:sp>
          <p:nvSpPr>
            <p:cNvPr id="18" name="Google Shape;15553;p144">
              <a:extLst>
                <a:ext uri="{FF2B5EF4-FFF2-40B4-BE49-F238E27FC236}">
                  <a16:creationId xmlns:a16="http://schemas.microsoft.com/office/drawing/2014/main" id="{86694871-9C2B-1407-F1A5-F9E0C1F20E05}"/>
                </a:ext>
              </a:extLst>
            </p:cNvPr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554;p144">
              <a:extLst>
                <a:ext uri="{FF2B5EF4-FFF2-40B4-BE49-F238E27FC236}">
                  <a16:creationId xmlns:a16="http://schemas.microsoft.com/office/drawing/2014/main" id="{D9FF36D5-44D5-96C3-C5BE-109601519784}"/>
                </a:ext>
              </a:extLst>
            </p:cNvPr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555;p144">
              <a:extLst>
                <a:ext uri="{FF2B5EF4-FFF2-40B4-BE49-F238E27FC236}">
                  <a16:creationId xmlns:a16="http://schemas.microsoft.com/office/drawing/2014/main" id="{7F6BF4EA-9DF6-BB95-9822-672C4DA54A3F}"/>
                </a:ext>
              </a:extLst>
            </p:cNvPr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556;p144">
              <a:extLst>
                <a:ext uri="{FF2B5EF4-FFF2-40B4-BE49-F238E27FC236}">
                  <a16:creationId xmlns:a16="http://schemas.microsoft.com/office/drawing/2014/main" id="{CB0B3061-142D-1EB0-6F49-00E7C4E2321A}"/>
                </a:ext>
              </a:extLst>
            </p:cNvPr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8415;p151">
            <a:extLst>
              <a:ext uri="{FF2B5EF4-FFF2-40B4-BE49-F238E27FC236}">
                <a16:creationId xmlns:a16="http://schemas.microsoft.com/office/drawing/2014/main" id="{AFEFE675-6E34-EDFA-2345-E46BDC420731}"/>
              </a:ext>
            </a:extLst>
          </p:cNvPr>
          <p:cNvGrpSpPr/>
          <p:nvPr/>
        </p:nvGrpSpPr>
        <p:grpSpPr>
          <a:xfrm>
            <a:off x="3295482" y="3141837"/>
            <a:ext cx="315575" cy="361875"/>
            <a:chOff x="4028025" y="4141325"/>
            <a:chExt cx="315575" cy="361875"/>
          </a:xfrm>
          <a:solidFill>
            <a:schemeClr val="bg1"/>
          </a:solidFill>
        </p:grpSpPr>
        <p:sp>
          <p:nvSpPr>
            <p:cNvPr id="23" name="Google Shape;18416;p151">
              <a:extLst>
                <a:ext uri="{FF2B5EF4-FFF2-40B4-BE49-F238E27FC236}">
                  <a16:creationId xmlns:a16="http://schemas.microsoft.com/office/drawing/2014/main" id="{0C00C3CD-04F7-FD0C-0115-DA0BE306E933}"/>
                </a:ext>
              </a:extLst>
            </p:cNvPr>
            <p:cNvSpPr/>
            <p:nvPr/>
          </p:nvSpPr>
          <p:spPr>
            <a:xfrm>
              <a:off x="4068150" y="4193775"/>
              <a:ext cx="129625" cy="10850"/>
            </a:xfrm>
            <a:custGeom>
              <a:avLst/>
              <a:gdLst/>
              <a:ahLst/>
              <a:cxnLst/>
              <a:rect l="l" t="t" r="r" b="b"/>
              <a:pathLst>
                <a:path w="5185" h="434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4907" y="433"/>
                  </a:lnTo>
                  <a:cubicBezTo>
                    <a:pt x="5185" y="433"/>
                    <a:pt x="5185" y="1"/>
                    <a:pt x="490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417;p151">
              <a:extLst>
                <a:ext uri="{FF2B5EF4-FFF2-40B4-BE49-F238E27FC236}">
                  <a16:creationId xmlns:a16="http://schemas.microsoft.com/office/drawing/2014/main" id="{ED9D9B17-A549-F494-9BF0-36F87A6F4877}"/>
                </a:ext>
              </a:extLst>
            </p:cNvPr>
            <p:cNvSpPr/>
            <p:nvPr/>
          </p:nvSpPr>
          <p:spPr>
            <a:xfrm>
              <a:off x="4068150" y="4234675"/>
              <a:ext cx="129625" cy="10825"/>
            </a:xfrm>
            <a:custGeom>
              <a:avLst/>
              <a:gdLst/>
              <a:ahLst/>
              <a:cxnLst/>
              <a:rect l="l" t="t" r="r" b="b"/>
              <a:pathLst>
                <a:path w="5185" h="433" extrusionOk="0">
                  <a:moveTo>
                    <a:pt x="309" y="1"/>
                  </a:moveTo>
                  <a:cubicBezTo>
                    <a:pt x="0" y="1"/>
                    <a:pt x="0" y="433"/>
                    <a:pt x="309" y="433"/>
                  </a:cubicBezTo>
                  <a:lnTo>
                    <a:pt x="4907" y="433"/>
                  </a:lnTo>
                  <a:cubicBezTo>
                    <a:pt x="5185" y="433"/>
                    <a:pt x="5185" y="1"/>
                    <a:pt x="490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18;p151">
              <a:extLst>
                <a:ext uri="{FF2B5EF4-FFF2-40B4-BE49-F238E27FC236}">
                  <a16:creationId xmlns:a16="http://schemas.microsoft.com/office/drawing/2014/main" id="{BB0380F4-2FD2-3D38-8DB2-7E321864EDCB}"/>
                </a:ext>
              </a:extLst>
            </p:cNvPr>
            <p:cNvSpPr/>
            <p:nvPr/>
          </p:nvSpPr>
          <p:spPr>
            <a:xfrm>
              <a:off x="4070450" y="4275575"/>
              <a:ext cx="182125" cy="92600"/>
            </a:xfrm>
            <a:custGeom>
              <a:avLst/>
              <a:gdLst/>
              <a:ahLst/>
              <a:cxnLst/>
              <a:rect l="l" t="t" r="r" b="b"/>
              <a:pathLst>
                <a:path w="7285" h="3704" extrusionOk="0">
                  <a:moveTo>
                    <a:pt x="6883" y="432"/>
                  </a:moveTo>
                  <a:lnTo>
                    <a:pt x="6883" y="2963"/>
                  </a:lnTo>
                  <a:lnTo>
                    <a:pt x="4846" y="926"/>
                  </a:lnTo>
                  <a:cubicBezTo>
                    <a:pt x="4800" y="880"/>
                    <a:pt x="4738" y="857"/>
                    <a:pt x="4680" y="857"/>
                  </a:cubicBezTo>
                  <a:cubicBezTo>
                    <a:pt x="4622" y="857"/>
                    <a:pt x="4568" y="880"/>
                    <a:pt x="4537" y="926"/>
                  </a:cubicBezTo>
                  <a:lnTo>
                    <a:pt x="2686" y="2778"/>
                  </a:lnTo>
                  <a:lnTo>
                    <a:pt x="1822" y="1883"/>
                  </a:lnTo>
                  <a:cubicBezTo>
                    <a:pt x="1791" y="1852"/>
                    <a:pt x="1737" y="1837"/>
                    <a:pt x="1683" y="1837"/>
                  </a:cubicBezTo>
                  <a:cubicBezTo>
                    <a:pt x="1629" y="1837"/>
                    <a:pt x="1575" y="1852"/>
                    <a:pt x="1544" y="1883"/>
                  </a:cubicBezTo>
                  <a:lnTo>
                    <a:pt x="433" y="2994"/>
                  </a:lnTo>
                  <a:lnTo>
                    <a:pt x="433" y="463"/>
                  </a:lnTo>
                  <a:lnTo>
                    <a:pt x="6883" y="432"/>
                  </a:lnTo>
                  <a:close/>
                  <a:moveTo>
                    <a:pt x="1667" y="2346"/>
                  </a:moveTo>
                  <a:lnTo>
                    <a:pt x="2624" y="3303"/>
                  </a:lnTo>
                  <a:lnTo>
                    <a:pt x="711" y="3303"/>
                  </a:lnTo>
                  <a:lnTo>
                    <a:pt x="1667" y="2346"/>
                  </a:lnTo>
                  <a:close/>
                  <a:moveTo>
                    <a:pt x="4692" y="1358"/>
                  </a:moveTo>
                  <a:lnTo>
                    <a:pt x="6605" y="3303"/>
                  </a:lnTo>
                  <a:lnTo>
                    <a:pt x="3241" y="3303"/>
                  </a:lnTo>
                  <a:lnTo>
                    <a:pt x="2994" y="3056"/>
                  </a:lnTo>
                  <a:lnTo>
                    <a:pt x="4692" y="1358"/>
                  </a:lnTo>
                  <a:close/>
                  <a:moveTo>
                    <a:pt x="217" y="0"/>
                  </a:moveTo>
                  <a:cubicBezTo>
                    <a:pt x="93" y="0"/>
                    <a:pt x="1" y="93"/>
                    <a:pt x="1" y="216"/>
                  </a:cubicBezTo>
                  <a:lnTo>
                    <a:pt x="1" y="3519"/>
                  </a:lnTo>
                  <a:cubicBezTo>
                    <a:pt x="1" y="3611"/>
                    <a:pt x="93" y="3704"/>
                    <a:pt x="217" y="3704"/>
                  </a:cubicBezTo>
                  <a:lnTo>
                    <a:pt x="7068" y="3704"/>
                  </a:lnTo>
                  <a:cubicBezTo>
                    <a:pt x="7192" y="3704"/>
                    <a:pt x="7284" y="3611"/>
                    <a:pt x="7284" y="3519"/>
                  </a:cubicBezTo>
                  <a:lnTo>
                    <a:pt x="7284" y="216"/>
                  </a:lnTo>
                  <a:cubicBezTo>
                    <a:pt x="7284" y="93"/>
                    <a:pt x="7192" y="0"/>
                    <a:pt x="70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19;p151">
              <a:extLst>
                <a:ext uri="{FF2B5EF4-FFF2-40B4-BE49-F238E27FC236}">
                  <a16:creationId xmlns:a16="http://schemas.microsoft.com/office/drawing/2014/main" id="{FE009E3A-0EE4-09B4-3833-8F04E49D19D8}"/>
                </a:ext>
              </a:extLst>
            </p:cNvPr>
            <p:cNvSpPr/>
            <p:nvPr/>
          </p:nvSpPr>
          <p:spPr>
            <a:xfrm>
              <a:off x="4068150" y="4399025"/>
              <a:ext cx="186725" cy="10825"/>
            </a:xfrm>
            <a:custGeom>
              <a:avLst/>
              <a:gdLst/>
              <a:ahLst/>
              <a:cxnLst/>
              <a:rect l="l" t="t" r="r" b="b"/>
              <a:pathLst>
                <a:path w="7469" h="433" extrusionOk="0">
                  <a:moveTo>
                    <a:pt x="309" y="0"/>
                  </a:moveTo>
                  <a:cubicBezTo>
                    <a:pt x="0" y="0"/>
                    <a:pt x="0" y="432"/>
                    <a:pt x="309" y="432"/>
                  </a:cubicBezTo>
                  <a:lnTo>
                    <a:pt x="7160" y="432"/>
                  </a:lnTo>
                  <a:cubicBezTo>
                    <a:pt x="7469" y="432"/>
                    <a:pt x="7469" y="0"/>
                    <a:pt x="716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20;p151">
              <a:extLst>
                <a:ext uri="{FF2B5EF4-FFF2-40B4-BE49-F238E27FC236}">
                  <a16:creationId xmlns:a16="http://schemas.microsoft.com/office/drawing/2014/main" id="{2A5BBFA6-A0E5-1BD5-D94D-5A1E929589A6}"/>
                </a:ext>
              </a:extLst>
            </p:cNvPr>
            <p:cNvSpPr/>
            <p:nvPr/>
          </p:nvSpPr>
          <p:spPr>
            <a:xfrm>
              <a:off x="4069675" y="4439900"/>
              <a:ext cx="183675" cy="10825"/>
            </a:xfrm>
            <a:custGeom>
              <a:avLst/>
              <a:gdLst/>
              <a:ahLst/>
              <a:cxnLst/>
              <a:rect l="l" t="t" r="r" b="b"/>
              <a:pathLst>
                <a:path w="7347" h="433" extrusionOk="0">
                  <a:moveTo>
                    <a:pt x="248" y="1"/>
                  </a:moveTo>
                  <a:cubicBezTo>
                    <a:pt x="1" y="32"/>
                    <a:pt x="1" y="402"/>
                    <a:pt x="248" y="433"/>
                  </a:cubicBezTo>
                  <a:lnTo>
                    <a:pt x="7099" y="433"/>
                  </a:lnTo>
                  <a:cubicBezTo>
                    <a:pt x="7346" y="402"/>
                    <a:pt x="7346" y="32"/>
                    <a:pt x="70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21;p151">
              <a:extLst>
                <a:ext uri="{FF2B5EF4-FFF2-40B4-BE49-F238E27FC236}">
                  <a16:creationId xmlns:a16="http://schemas.microsoft.com/office/drawing/2014/main" id="{E0086875-461C-26A5-535F-6B98B544BAEC}"/>
                </a:ext>
              </a:extLst>
            </p:cNvPr>
            <p:cNvSpPr/>
            <p:nvPr/>
          </p:nvSpPr>
          <p:spPr>
            <a:xfrm>
              <a:off x="4123700" y="4294800"/>
              <a:ext cx="33200" cy="28625"/>
            </a:xfrm>
            <a:custGeom>
              <a:avLst/>
              <a:gdLst/>
              <a:ahLst/>
              <a:cxnLst/>
              <a:rect l="l" t="t" r="r" b="b"/>
              <a:pathLst>
                <a:path w="1328" h="1145" extrusionOk="0">
                  <a:moveTo>
                    <a:pt x="587" y="435"/>
                  </a:moveTo>
                  <a:cubicBezTo>
                    <a:pt x="648" y="435"/>
                    <a:pt x="710" y="497"/>
                    <a:pt x="710" y="558"/>
                  </a:cubicBezTo>
                  <a:cubicBezTo>
                    <a:pt x="710" y="666"/>
                    <a:pt x="641" y="720"/>
                    <a:pt x="571" y="720"/>
                  </a:cubicBezTo>
                  <a:cubicBezTo>
                    <a:pt x="502" y="720"/>
                    <a:pt x="432" y="666"/>
                    <a:pt x="432" y="558"/>
                  </a:cubicBezTo>
                  <a:cubicBezTo>
                    <a:pt x="432" y="497"/>
                    <a:pt x="494" y="435"/>
                    <a:pt x="587" y="435"/>
                  </a:cubicBezTo>
                  <a:close/>
                  <a:moveTo>
                    <a:pt x="586" y="0"/>
                  </a:moveTo>
                  <a:cubicBezTo>
                    <a:pt x="287" y="0"/>
                    <a:pt x="0" y="222"/>
                    <a:pt x="0" y="558"/>
                  </a:cubicBezTo>
                  <a:cubicBezTo>
                    <a:pt x="0" y="898"/>
                    <a:pt x="278" y="1145"/>
                    <a:pt x="587" y="1145"/>
                  </a:cubicBezTo>
                  <a:cubicBezTo>
                    <a:pt x="1080" y="1145"/>
                    <a:pt x="1327" y="528"/>
                    <a:pt x="988" y="157"/>
                  </a:cubicBezTo>
                  <a:cubicBezTo>
                    <a:pt x="870" y="49"/>
                    <a:pt x="726" y="0"/>
                    <a:pt x="58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22;p151">
              <a:extLst>
                <a:ext uri="{FF2B5EF4-FFF2-40B4-BE49-F238E27FC236}">
                  <a16:creationId xmlns:a16="http://schemas.microsoft.com/office/drawing/2014/main" id="{7C88A60F-CF49-1BE1-B4C4-42F0962E3209}"/>
                </a:ext>
              </a:extLst>
            </p:cNvPr>
            <p:cNvSpPr/>
            <p:nvPr/>
          </p:nvSpPr>
          <p:spPr>
            <a:xfrm>
              <a:off x="4028025" y="4141325"/>
              <a:ext cx="315575" cy="361875"/>
            </a:xfrm>
            <a:custGeom>
              <a:avLst/>
              <a:gdLst/>
              <a:ahLst/>
              <a:cxnLst/>
              <a:rect l="l" t="t" r="r" b="b"/>
              <a:pathLst>
                <a:path w="12623" h="14475" extrusionOk="0">
                  <a:moveTo>
                    <a:pt x="8271" y="772"/>
                  </a:moveTo>
                  <a:lnTo>
                    <a:pt x="10061" y="2778"/>
                  </a:lnTo>
                  <a:lnTo>
                    <a:pt x="9043" y="2778"/>
                  </a:lnTo>
                  <a:cubicBezTo>
                    <a:pt x="8642" y="2778"/>
                    <a:pt x="8271" y="2438"/>
                    <a:pt x="8271" y="2006"/>
                  </a:cubicBezTo>
                  <a:lnTo>
                    <a:pt x="8271" y="772"/>
                  </a:lnTo>
                  <a:close/>
                  <a:moveTo>
                    <a:pt x="10851" y="4679"/>
                  </a:moveTo>
                  <a:cubicBezTo>
                    <a:pt x="10874" y="4679"/>
                    <a:pt x="10898" y="4682"/>
                    <a:pt x="10925" y="4691"/>
                  </a:cubicBezTo>
                  <a:cubicBezTo>
                    <a:pt x="11049" y="4691"/>
                    <a:pt x="11172" y="4722"/>
                    <a:pt x="11265" y="4815"/>
                  </a:cubicBezTo>
                  <a:cubicBezTo>
                    <a:pt x="11358" y="4907"/>
                    <a:pt x="11419" y="5031"/>
                    <a:pt x="11419" y="5185"/>
                  </a:cubicBezTo>
                  <a:lnTo>
                    <a:pt x="11419" y="5895"/>
                  </a:lnTo>
                  <a:lnTo>
                    <a:pt x="10432" y="5895"/>
                  </a:lnTo>
                  <a:lnTo>
                    <a:pt x="10432" y="5185"/>
                  </a:lnTo>
                  <a:cubicBezTo>
                    <a:pt x="10401" y="5031"/>
                    <a:pt x="10463" y="4907"/>
                    <a:pt x="10555" y="4815"/>
                  </a:cubicBezTo>
                  <a:cubicBezTo>
                    <a:pt x="10586" y="4815"/>
                    <a:pt x="10586" y="4784"/>
                    <a:pt x="10617" y="4784"/>
                  </a:cubicBezTo>
                  <a:cubicBezTo>
                    <a:pt x="10648" y="4753"/>
                    <a:pt x="10679" y="4753"/>
                    <a:pt x="10709" y="4722"/>
                  </a:cubicBezTo>
                  <a:cubicBezTo>
                    <a:pt x="10753" y="4700"/>
                    <a:pt x="10797" y="4679"/>
                    <a:pt x="10851" y="4679"/>
                  </a:cubicBezTo>
                  <a:close/>
                  <a:moveTo>
                    <a:pt x="11234" y="11543"/>
                  </a:moveTo>
                  <a:lnTo>
                    <a:pt x="10925" y="11975"/>
                  </a:lnTo>
                  <a:lnTo>
                    <a:pt x="10617" y="11543"/>
                  </a:lnTo>
                  <a:close/>
                  <a:moveTo>
                    <a:pt x="1204" y="0"/>
                  </a:moveTo>
                  <a:cubicBezTo>
                    <a:pt x="556" y="0"/>
                    <a:pt x="0" y="525"/>
                    <a:pt x="0" y="1204"/>
                  </a:cubicBezTo>
                  <a:lnTo>
                    <a:pt x="0" y="13271"/>
                  </a:lnTo>
                  <a:cubicBezTo>
                    <a:pt x="0" y="13919"/>
                    <a:pt x="525" y="14475"/>
                    <a:pt x="1204" y="14475"/>
                  </a:cubicBezTo>
                  <a:lnTo>
                    <a:pt x="9537" y="14475"/>
                  </a:lnTo>
                  <a:cubicBezTo>
                    <a:pt x="10185" y="14475"/>
                    <a:pt x="10740" y="13919"/>
                    <a:pt x="10740" y="13271"/>
                  </a:cubicBezTo>
                  <a:lnTo>
                    <a:pt x="10740" y="12499"/>
                  </a:lnTo>
                  <a:cubicBezTo>
                    <a:pt x="10783" y="12542"/>
                    <a:pt x="10840" y="12565"/>
                    <a:pt x="10897" y="12565"/>
                  </a:cubicBezTo>
                  <a:cubicBezTo>
                    <a:pt x="10963" y="12565"/>
                    <a:pt x="11030" y="12535"/>
                    <a:pt x="11080" y="12469"/>
                  </a:cubicBezTo>
                  <a:lnTo>
                    <a:pt x="11790" y="11419"/>
                  </a:lnTo>
                  <a:cubicBezTo>
                    <a:pt x="11790" y="11388"/>
                    <a:pt x="11820" y="11358"/>
                    <a:pt x="11820" y="11327"/>
                  </a:cubicBezTo>
                  <a:lnTo>
                    <a:pt x="11820" y="6358"/>
                  </a:lnTo>
                  <a:cubicBezTo>
                    <a:pt x="12036" y="6420"/>
                    <a:pt x="12160" y="6636"/>
                    <a:pt x="12160" y="6852"/>
                  </a:cubicBezTo>
                  <a:lnTo>
                    <a:pt x="12160" y="8395"/>
                  </a:lnTo>
                  <a:cubicBezTo>
                    <a:pt x="12160" y="8534"/>
                    <a:pt x="12268" y="8603"/>
                    <a:pt x="12376" y="8603"/>
                  </a:cubicBezTo>
                  <a:cubicBezTo>
                    <a:pt x="12484" y="8603"/>
                    <a:pt x="12592" y="8534"/>
                    <a:pt x="12592" y="8395"/>
                  </a:cubicBezTo>
                  <a:lnTo>
                    <a:pt x="12623" y="6852"/>
                  </a:lnTo>
                  <a:cubicBezTo>
                    <a:pt x="12623" y="6389"/>
                    <a:pt x="12283" y="5988"/>
                    <a:pt x="11851" y="5895"/>
                  </a:cubicBezTo>
                  <a:lnTo>
                    <a:pt x="11851" y="5185"/>
                  </a:lnTo>
                  <a:cubicBezTo>
                    <a:pt x="11823" y="4652"/>
                    <a:pt x="11413" y="4247"/>
                    <a:pt x="10921" y="4247"/>
                  </a:cubicBezTo>
                  <a:cubicBezTo>
                    <a:pt x="10872" y="4247"/>
                    <a:pt x="10822" y="4251"/>
                    <a:pt x="10771" y="4259"/>
                  </a:cubicBezTo>
                  <a:lnTo>
                    <a:pt x="10771" y="2994"/>
                  </a:lnTo>
                  <a:cubicBezTo>
                    <a:pt x="10740" y="2932"/>
                    <a:pt x="10740" y="2901"/>
                    <a:pt x="10709" y="2840"/>
                  </a:cubicBezTo>
                  <a:lnTo>
                    <a:pt x="8240" y="62"/>
                  </a:lnTo>
                  <a:cubicBezTo>
                    <a:pt x="8210" y="31"/>
                    <a:pt x="8148" y="0"/>
                    <a:pt x="8086" y="0"/>
                  </a:cubicBezTo>
                  <a:lnTo>
                    <a:pt x="3519" y="0"/>
                  </a:lnTo>
                  <a:cubicBezTo>
                    <a:pt x="3241" y="0"/>
                    <a:pt x="3241" y="402"/>
                    <a:pt x="3519" y="402"/>
                  </a:cubicBezTo>
                  <a:lnTo>
                    <a:pt x="7870" y="402"/>
                  </a:lnTo>
                  <a:lnTo>
                    <a:pt x="7870" y="2006"/>
                  </a:lnTo>
                  <a:cubicBezTo>
                    <a:pt x="7870" y="2654"/>
                    <a:pt x="8395" y="3210"/>
                    <a:pt x="9074" y="3210"/>
                  </a:cubicBezTo>
                  <a:lnTo>
                    <a:pt x="10339" y="3210"/>
                  </a:lnTo>
                  <a:lnTo>
                    <a:pt x="10339" y="4444"/>
                  </a:lnTo>
                  <a:lnTo>
                    <a:pt x="10247" y="4537"/>
                  </a:lnTo>
                  <a:cubicBezTo>
                    <a:pt x="10092" y="4691"/>
                    <a:pt x="9969" y="4938"/>
                    <a:pt x="9969" y="5185"/>
                  </a:cubicBezTo>
                  <a:lnTo>
                    <a:pt x="9969" y="9290"/>
                  </a:lnTo>
                  <a:cubicBezTo>
                    <a:pt x="9969" y="9429"/>
                    <a:pt x="10077" y="9498"/>
                    <a:pt x="10185" y="9498"/>
                  </a:cubicBezTo>
                  <a:cubicBezTo>
                    <a:pt x="10293" y="9498"/>
                    <a:pt x="10401" y="9429"/>
                    <a:pt x="10401" y="9290"/>
                  </a:cubicBezTo>
                  <a:lnTo>
                    <a:pt x="10401" y="6327"/>
                  </a:lnTo>
                  <a:lnTo>
                    <a:pt x="11419" y="6327"/>
                  </a:lnTo>
                  <a:lnTo>
                    <a:pt x="11419" y="11111"/>
                  </a:lnTo>
                  <a:lnTo>
                    <a:pt x="10432" y="11111"/>
                  </a:lnTo>
                  <a:lnTo>
                    <a:pt x="10432" y="10555"/>
                  </a:lnTo>
                  <a:cubicBezTo>
                    <a:pt x="10432" y="10416"/>
                    <a:pt x="10324" y="10347"/>
                    <a:pt x="10216" y="10347"/>
                  </a:cubicBezTo>
                  <a:cubicBezTo>
                    <a:pt x="10108" y="10347"/>
                    <a:pt x="10000" y="10416"/>
                    <a:pt x="10000" y="10555"/>
                  </a:cubicBezTo>
                  <a:lnTo>
                    <a:pt x="10000" y="11327"/>
                  </a:lnTo>
                  <a:cubicBezTo>
                    <a:pt x="10000" y="11388"/>
                    <a:pt x="10000" y="11419"/>
                    <a:pt x="10030" y="11450"/>
                  </a:cubicBezTo>
                  <a:lnTo>
                    <a:pt x="10339" y="11913"/>
                  </a:lnTo>
                  <a:cubicBezTo>
                    <a:pt x="10339" y="11944"/>
                    <a:pt x="10339" y="11944"/>
                    <a:pt x="10339" y="11975"/>
                  </a:cubicBezTo>
                  <a:lnTo>
                    <a:pt x="10339" y="13302"/>
                  </a:lnTo>
                  <a:cubicBezTo>
                    <a:pt x="10339" y="13703"/>
                    <a:pt x="10000" y="14073"/>
                    <a:pt x="9568" y="14073"/>
                  </a:cubicBezTo>
                  <a:lnTo>
                    <a:pt x="1204" y="14073"/>
                  </a:lnTo>
                  <a:cubicBezTo>
                    <a:pt x="803" y="14073"/>
                    <a:pt x="432" y="13703"/>
                    <a:pt x="432" y="13302"/>
                  </a:cubicBezTo>
                  <a:lnTo>
                    <a:pt x="432" y="1204"/>
                  </a:lnTo>
                  <a:cubicBezTo>
                    <a:pt x="432" y="772"/>
                    <a:pt x="803" y="432"/>
                    <a:pt x="1204" y="432"/>
                  </a:cubicBezTo>
                  <a:lnTo>
                    <a:pt x="2253" y="432"/>
                  </a:lnTo>
                  <a:cubicBezTo>
                    <a:pt x="2531" y="432"/>
                    <a:pt x="2531" y="0"/>
                    <a:pt x="225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7568;p148">
            <a:extLst>
              <a:ext uri="{FF2B5EF4-FFF2-40B4-BE49-F238E27FC236}">
                <a16:creationId xmlns:a16="http://schemas.microsoft.com/office/drawing/2014/main" id="{46DAAB0D-7D70-9E65-4001-6680FA87EFAD}"/>
              </a:ext>
            </a:extLst>
          </p:cNvPr>
          <p:cNvGrpSpPr/>
          <p:nvPr/>
        </p:nvGrpSpPr>
        <p:grpSpPr>
          <a:xfrm>
            <a:off x="5858373" y="3138903"/>
            <a:ext cx="361060" cy="355192"/>
            <a:chOff x="4210933" y="2926777"/>
            <a:chExt cx="280072" cy="275520"/>
          </a:xfrm>
          <a:solidFill>
            <a:schemeClr val="bg1"/>
          </a:solidFill>
        </p:grpSpPr>
        <p:sp>
          <p:nvSpPr>
            <p:cNvPr id="31" name="Google Shape;17569;p148">
              <a:extLst>
                <a:ext uri="{FF2B5EF4-FFF2-40B4-BE49-F238E27FC236}">
                  <a16:creationId xmlns:a16="http://schemas.microsoft.com/office/drawing/2014/main" id="{7F651AB0-105D-8CDE-7F64-E0D2AB9C35E1}"/>
                </a:ext>
              </a:extLst>
            </p:cNvPr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570;p148">
              <a:extLst>
                <a:ext uri="{FF2B5EF4-FFF2-40B4-BE49-F238E27FC236}">
                  <a16:creationId xmlns:a16="http://schemas.microsoft.com/office/drawing/2014/main" id="{70D9B850-FEA5-ECD6-AF2D-F0C11A03FDA4}"/>
                </a:ext>
              </a:extLst>
            </p:cNvPr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571;p148">
              <a:extLst>
                <a:ext uri="{FF2B5EF4-FFF2-40B4-BE49-F238E27FC236}">
                  <a16:creationId xmlns:a16="http://schemas.microsoft.com/office/drawing/2014/main" id="{0E453D06-E108-5CA7-170F-F70043606E3E}"/>
                </a:ext>
              </a:extLst>
            </p:cNvPr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572;p148">
              <a:extLst>
                <a:ext uri="{FF2B5EF4-FFF2-40B4-BE49-F238E27FC236}">
                  <a16:creationId xmlns:a16="http://schemas.microsoft.com/office/drawing/2014/main" id="{7010B0B8-2F51-3B38-FC3D-D297BE769A54}"/>
                </a:ext>
              </a:extLst>
            </p:cNvPr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573;p148">
              <a:extLst>
                <a:ext uri="{FF2B5EF4-FFF2-40B4-BE49-F238E27FC236}">
                  <a16:creationId xmlns:a16="http://schemas.microsoft.com/office/drawing/2014/main" id="{3644DC1E-C4D3-FACF-8807-5DAA816CD99E}"/>
                </a:ext>
              </a:extLst>
            </p:cNvPr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574;p148">
              <a:extLst>
                <a:ext uri="{FF2B5EF4-FFF2-40B4-BE49-F238E27FC236}">
                  <a16:creationId xmlns:a16="http://schemas.microsoft.com/office/drawing/2014/main" id="{C2022BAD-EF61-CAF9-A9D3-3A485CCF9050}"/>
                </a:ext>
              </a:extLst>
            </p:cNvPr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575;p148">
              <a:extLst>
                <a:ext uri="{FF2B5EF4-FFF2-40B4-BE49-F238E27FC236}">
                  <a16:creationId xmlns:a16="http://schemas.microsoft.com/office/drawing/2014/main" id="{951C5748-CA92-785E-9FDC-2171C5ED0EEB}"/>
                </a:ext>
              </a:extLst>
            </p:cNvPr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576;p148">
              <a:extLst>
                <a:ext uri="{FF2B5EF4-FFF2-40B4-BE49-F238E27FC236}">
                  <a16:creationId xmlns:a16="http://schemas.microsoft.com/office/drawing/2014/main" id="{D9B1B138-0C30-2121-729C-5F87182A0D28}"/>
                </a:ext>
              </a:extLst>
            </p:cNvPr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577;p148">
              <a:extLst>
                <a:ext uri="{FF2B5EF4-FFF2-40B4-BE49-F238E27FC236}">
                  <a16:creationId xmlns:a16="http://schemas.microsoft.com/office/drawing/2014/main" id="{D7111434-D91A-DEDC-5A05-A85661696654}"/>
                </a:ext>
              </a:extLst>
            </p:cNvPr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578;p148">
              <a:extLst>
                <a:ext uri="{FF2B5EF4-FFF2-40B4-BE49-F238E27FC236}">
                  <a16:creationId xmlns:a16="http://schemas.microsoft.com/office/drawing/2014/main" id="{673612D8-EF13-32D5-D04D-4484CF6F02E9}"/>
                </a:ext>
              </a:extLst>
            </p:cNvPr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79;p148">
              <a:extLst>
                <a:ext uri="{FF2B5EF4-FFF2-40B4-BE49-F238E27FC236}">
                  <a16:creationId xmlns:a16="http://schemas.microsoft.com/office/drawing/2014/main" id="{4F5FB98E-7AC7-EBDA-2350-5B4B241947BA}"/>
                </a:ext>
              </a:extLst>
            </p:cNvPr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580;p148">
              <a:extLst>
                <a:ext uri="{FF2B5EF4-FFF2-40B4-BE49-F238E27FC236}">
                  <a16:creationId xmlns:a16="http://schemas.microsoft.com/office/drawing/2014/main" id="{115E98E9-C2C7-16BC-947C-7A11486C8593}"/>
                </a:ext>
              </a:extLst>
            </p:cNvPr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581;p148">
              <a:extLst>
                <a:ext uri="{FF2B5EF4-FFF2-40B4-BE49-F238E27FC236}">
                  <a16:creationId xmlns:a16="http://schemas.microsoft.com/office/drawing/2014/main" id="{99C1B75F-F909-432C-9903-52AF3BD5C198}"/>
                </a:ext>
              </a:extLst>
            </p:cNvPr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99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6"/>
          <p:cNvSpPr/>
          <p:nvPr/>
        </p:nvSpPr>
        <p:spPr>
          <a:xfrm>
            <a:off x="0" y="1177365"/>
            <a:ext cx="9144000" cy="21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96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활용 </a:t>
            </a:r>
            <a:r>
              <a:rPr lang="en-US" altLang="ko-KR" sz="28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API </a:t>
            </a:r>
            <a:r>
              <a:rPr lang="ko-KR" altLang="en-US" sz="28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및 테이블 구조</a:t>
            </a:r>
            <a:endParaRPr sz="28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1201" name="Google Shape;1201;p96"/>
          <p:cNvCxnSpPr/>
          <p:nvPr/>
        </p:nvCxnSpPr>
        <p:spPr>
          <a:xfrm>
            <a:off x="101775" y="1907325"/>
            <a:ext cx="0" cy="290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53;p83">
            <a:extLst>
              <a:ext uri="{FF2B5EF4-FFF2-40B4-BE49-F238E27FC236}">
                <a16:creationId xmlns:a16="http://schemas.microsoft.com/office/drawing/2014/main" id="{6D9D7A49-B3FC-AF3B-2A3A-3C11810B4D72}"/>
              </a:ext>
            </a:extLst>
          </p:cNvPr>
          <p:cNvSpPr txBox="1">
            <a:spLocks/>
          </p:cNvSpPr>
          <p:nvPr/>
        </p:nvSpPr>
        <p:spPr>
          <a:xfrm>
            <a:off x="480952" y="1522309"/>
            <a:ext cx="2405170" cy="292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1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외부 </a:t>
            </a:r>
            <a:r>
              <a:rPr lang="en-US" altLang="ko-KR" sz="21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API &amp; Library</a:t>
            </a:r>
            <a:endParaRPr lang="ko-KR" altLang="en-US" sz="21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B5067E-9B36-0924-4FE9-004F9039103B}"/>
              </a:ext>
            </a:extLst>
          </p:cNvPr>
          <p:cNvGrpSpPr/>
          <p:nvPr/>
        </p:nvGrpSpPr>
        <p:grpSpPr>
          <a:xfrm>
            <a:off x="649598" y="1883231"/>
            <a:ext cx="2079167" cy="436395"/>
            <a:chOff x="649598" y="1975639"/>
            <a:chExt cx="2079167" cy="436395"/>
          </a:xfrm>
        </p:grpSpPr>
        <p:sp>
          <p:nvSpPr>
            <p:cNvPr id="4" name="Google Shape;753;p83">
              <a:extLst>
                <a:ext uri="{FF2B5EF4-FFF2-40B4-BE49-F238E27FC236}">
                  <a16:creationId xmlns:a16="http://schemas.microsoft.com/office/drawing/2014/main" id="{2865AF37-E51A-A5BE-C11D-F1269F6AF4FE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다음 지도 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API 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주소 검색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Google Shape;6066;p136">
              <a:extLst>
                <a:ext uri="{FF2B5EF4-FFF2-40B4-BE49-F238E27FC236}">
                  <a16:creationId xmlns:a16="http://schemas.microsoft.com/office/drawing/2014/main" id="{E48C817E-CDBE-334A-E24C-3B4875438B65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0BAE55-9528-48E8-5142-7963A4B11AED}"/>
              </a:ext>
            </a:extLst>
          </p:cNvPr>
          <p:cNvGrpSpPr/>
          <p:nvPr/>
        </p:nvGrpSpPr>
        <p:grpSpPr>
          <a:xfrm>
            <a:off x="649598" y="2483696"/>
            <a:ext cx="2079167" cy="436395"/>
            <a:chOff x="649598" y="1975639"/>
            <a:chExt cx="2079167" cy="436395"/>
          </a:xfrm>
        </p:grpSpPr>
        <p:sp>
          <p:nvSpPr>
            <p:cNvPr id="16" name="Google Shape;753;p83">
              <a:extLst>
                <a:ext uri="{FF2B5EF4-FFF2-40B4-BE49-F238E27FC236}">
                  <a16:creationId xmlns:a16="http://schemas.microsoft.com/office/drawing/2014/main" id="{C8F7907D-8279-F239-51A8-C503343896CF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카카오 맵 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API 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좌표 검색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Google Shape;6066;p136">
              <a:extLst>
                <a:ext uri="{FF2B5EF4-FFF2-40B4-BE49-F238E27FC236}">
                  <a16:creationId xmlns:a16="http://schemas.microsoft.com/office/drawing/2014/main" id="{840F0D51-3D5C-C61E-8F6B-E7A55C4CBD57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409D34-8B59-1F6E-01E4-72F01A5D4A14}"/>
              </a:ext>
            </a:extLst>
          </p:cNvPr>
          <p:cNvGrpSpPr/>
          <p:nvPr/>
        </p:nvGrpSpPr>
        <p:grpSpPr>
          <a:xfrm>
            <a:off x="3754776" y="1883231"/>
            <a:ext cx="2079167" cy="436395"/>
            <a:chOff x="649598" y="1975639"/>
            <a:chExt cx="2079167" cy="436395"/>
          </a:xfrm>
        </p:grpSpPr>
        <p:sp>
          <p:nvSpPr>
            <p:cNvPr id="20" name="Google Shape;753;p83">
              <a:extLst>
                <a:ext uri="{FF2B5EF4-FFF2-40B4-BE49-F238E27FC236}">
                  <a16:creationId xmlns:a16="http://schemas.microsoft.com/office/drawing/2014/main" id="{7304E34A-ACEF-86C8-3FA8-707A8B7AB687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WebSocket Library 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실시간 채팅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Google Shape;6066;p136">
              <a:extLst>
                <a:ext uri="{FF2B5EF4-FFF2-40B4-BE49-F238E27FC236}">
                  <a16:creationId xmlns:a16="http://schemas.microsoft.com/office/drawing/2014/main" id="{07ADE859-BA01-D97B-52B6-DCACFEF99E29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3FF2FC-8171-ECED-CC1C-B46148E9FB61}"/>
              </a:ext>
            </a:extLst>
          </p:cNvPr>
          <p:cNvGrpSpPr/>
          <p:nvPr/>
        </p:nvGrpSpPr>
        <p:grpSpPr>
          <a:xfrm>
            <a:off x="3754776" y="2483696"/>
            <a:ext cx="2079167" cy="436395"/>
            <a:chOff x="649598" y="1975639"/>
            <a:chExt cx="2079167" cy="436395"/>
          </a:xfrm>
        </p:grpSpPr>
        <p:sp>
          <p:nvSpPr>
            <p:cNvPr id="23" name="Google Shape;753;p83">
              <a:extLst>
                <a:ext uri="{FF2B5EF4-FFF2-40B4-BE49-F238E27FC236}">
                  <a16:creationId xmlns:a16="http://schemas.microsoft.com/office/drawing/2014/main" id="{F976DED5-4EDB-DA56-15FB-FDE144E8ADEC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FancyBox</a:t>
              </a:r>
              <a:endParaRPr lang="en-US" altLang="ko-KR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이미지 갤러리 뷰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Google Shape;6066;p136">
              <a:extLst>
                <a:ext uri="{FF2B5EF4-FFF2-40B4-BE49-F238E27FC236}">
                  <a16:creationId xmlns:a16="http://schemas.microsoft.com/office/drawing/2014/main" id="{38EE8D26-8A3D-8B6F-6A52-BB10FB65C15B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E813E3-8CF4-510C-F4A5-0C7DDBE0C806}"/>
              </a:ext>
            </a:extLst>
          </p:cNvPr>
          <p:cNvGrpSpPr/>
          <p:nvPr/>
        </p:nvGrpSpPr>
        <p:grpSpPr>
          <a:xfrm>
            <a:off x="6590570" y="1883231"/>
            <a:ext cx="2079167" cy="436395"/>
            <a:chOff x="649598" y="1975639"/>
            <a:chExt cx="2079167" cy="436395"/>
          </a:xfrm>
        </p:grpSpPr>
        <p:sp>
          <p:nvSpPr>
            <p:cNvPr id="32" name="Google Shape;753;p83">
              <a:extLst>
                <a:ext uri="{FF2B5EF4-FFF2-40B4-BE49-F238E27FC236}">
                  <a16:creationId xmlns:a16="http://schemas.microsoft.com/office/drawing/2014/main" id="{1D10BF03-015B-1256-2FBA-0D3AF46F081F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CKEditor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글 작성 포맷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3" name="Google Shape;6066;p136">
              <a:extLst>
                <a:ext uri="{FF2B5EF4-FFF2-40B4-BE49-F238E27FC236}">
                  <a16:creationId xmlns:a16="http://schemas.microsoft.com/office/drawing/2014/main" id="{389CEBF7-3AA9-7998-6506-DC256C219089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BAC1F66-0DE5-129A-4B56-B98F1154E0EF}"/>
              </a:ext>
            </a:extLst>
          </p:cNvPr>
          <p:cNvGrpSpPr/>
          <p:nvPr/>
        </p:nvGrpSpPr>
        <p:grpSpPr>
          <a:xfrm>
            <a:off x="6590570" y="2483696"/>
            <a:ext cx="2079167" cy="436395"/>
            <a:chOff x="649598" y="1975639"/>
            <a:chExt cx="2079167" cy="436395"/>
          </a:xfrm>
        </p:grpSpPr>
        <p:sp>
          <p:nvSpPr>
            <p:cNvPr id="35" name="Google Shape;753;p83">
              <a:extLst>
                <a:ext uri="{FF2B5EF4-FFF2-40B4-BE49-F238E27FC236}">
                  <a16:creationId xmlns:a16="http://schemas.microsoft.com/office/drawing/2014/main" id="{D350066E-A5EE-AEE7-FD03-71F54A07097C}"/>
                </a:ext>
              </a:extLst>
            </p:cNvPr>
            <p:cNvSpPr txBox="1">
              <a:spLocks/>
            </p:cNvSpPr>
            <p:nvPr/>
          </p:nvSpPr>
          <p:spPr>
            <a:xfrm>
              <a:off x="791026" y="1975639"/>
              <a:ext cx="1937739" cy="43639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dirty="0" err="1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mailgun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이메일 인증</a:t>
              </a:r>
              <a:r>
                <a:rPr lang="en-US" altLang="ko-KR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6" name="Google Shape;6066;p136">
              <a:extLst>
                <a:ext uri="{FF2B5EF4-FFF2-40B4-BE49-F238E27FC236}">
                  <a16:creationId xmlns:a16="http://schemas.microsoft.com/office/drawing/2014/main" id="{B46E9886-3CBF-8384-E802-DDD72EB5E5DB}"/>
                </a:ext>
              </a:extLst>
            </p:cNvPr>
            <p:cNvSpPr/>
            <p:nvPr/>
          </p:nvSpPr>
          <p:spPr>
            <a:xfrm>
              <a:off x="649598" y="2123123"/>
              <a:ext cx="127254" cy="132668"/>
            </a:xfrm>
            <a:custGeom>
              <a:avLst/>
              <a:gdLst/>
              <a:ahLst/>
              <a:cxnLst/>
              <a:rect l="l" t="t" r="r" b="b"/>
              <a:pathLst>
                <a:path w="1739" h="2179" extrusionOk="0">
                  <a:moveTo>
                    <a:pt x="1" y="1"/>
                  </a:moveTo>
                  <a:lnTo>
                    <a:pt x="1" y="2179"/>
                  </a:lnTo>
                  <a:lnTo>
                    <a:pt x="758" y="2179"/>
                  </a:lnTo>
                  <a:lnTo>
                    <a:pt x="1739" y="1090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753;p83">
            <a:extLst>
              <a:ext uri="{FF2B5EF4-FFF2-40B4-BE49-F238E27FC236}">
                <a16:creationId xmlns:a16="http://schemas.microsoft.com/office/drawing/2014/main" id="{1083EA4A-59F4-746D-8FB3-9A5F7BC62D14}"/>
              </a:ext>
            </a:extLst>
          </p:cNvPr>
          <p:cNvSpPr txBox="1">
            <a:spLocks/>
          </p:cNvSpPr>
          <p:nvPr/>
        </p:nvSpPr>
        <p:spPr>
          <a:xfrm>
            <a:off x="480952" y="3487420"/>
            <a:ext cx="2405170" cy="292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1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공통 활용</a:t>
            </a:r>
          </a:p>
        </p:txBody>
      </p:sp>
      <p:sp>
        <p:nvSpPr>
          <p:cNvPr id="39" name="Google Shape;753;p83">
            <a:extLst>
              <a:ext uri="{FF2B5EF4-FFF2-40B4-BE49-F238E27FC236}">
                <a16:creationId xmlns:a16="http://schemas.microsoft.com/office/drawing/2014/main" id="{CC226633-D05A-6179-4FC0-8830FD60F6FF}"/>
              </a:ext>
            </a:extLst>
          </p:cNvPr>
          <p:cNvSpPr txBox="1">
            <a:spLocks/>
          </p:cNvSpPr>
          <p:nvPr/>
        </p:nvSpPr>
        <p:spPr>
          <a:xfrm>
            <a:off x="791026" y="3848342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framework 5 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Google Shape;6066;p136">
            <a:extLst>
              <a:ext uri="{FF2B5EF4-FFF2-40B4-BE49-F238E27FC236}">
                <a16:creationId xmlns:a16="http://schemas.microsoft.com/office/drawing/2014/main" id="{8E63447C-ADC6-98D7-83CE-0C6E6514C327}"/>
              </a:ext>
            </a:extLst>
          </p:cNvPr>
          <p:cNvSpPr/>
          <p:nvPr/>
        </p:nvSpPr>
        <p:spPr>
          <a:xfrm>
            <a:off x="649598" y="3995826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2" name="Google Shape;753;p83">
            <a:extLst>
              <a:ext uri="{FF2B5EF4-FFF2-40B4-BE49-F238E27FC236}">
                <a16:creationId xmlns:a16="http://schemas.microsoft.com/office/drawing/2014/main" id="{2ACBEEBE-5743-C485-5086-732C774BAD4C}"/>
              </a:ext>
            </a:extLst>
          </p:cNvPr>
          <p:cNvSpPr txBox="1">
            <a:spLocks/>
          </p:cNvSpPr>
          <p:nvPr/>
        </p:nvSpPr>
        <p:spPr>
          <a:xfrm>
            <a:off x="791026" y="4448807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MariaDB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Google Shape;6066;p136">
            <a:extLst>
              <a:ext uri="{FF2B5EF4-FFF2-40B4-BE49-F238E27FC236}">
                <a16:creationId xmlns:a16="http://schemas.microsoft.com/office/drawing/2014/main" id="{114F2DA1-5C14-3DD4-DC34-C5E6537C37EE}"/>
              </a:ext>
            </a:extLst>
          </p:cNvPr>
          <p:cNvSpPr/>
          <p:nvPr/>
        </p:nvSpPr>
        <p:spPr>
          <a:xfrm>
            <a:off x="649598" y="4596291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5" name="Google Shape;753;p83">
            <a:extLst>
              <a:ext uri="{FF2B5EF4-FFF2-40B4-BE49-F238E27FC236}">
                <a16:creationId xmlns:a16="http://schemas.microsoft.com/office/drawing/2014/main" id="{411D0E08-A73E-8A31-C287-907BE6F295B4}"/>
              </a:ext>
            </a:extLst>
          </p:cNvPr>
          <p:cNvSpPr txBox="1">
            <a:spLocks/>
          </p:cNvSpPr>
          <p:nvPr/>
        </p:nvSpPr>
        <p:spPr>
          <a:xfrm>
            <a:off x="3896204" y="3848342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Framework </a:t>
            </a:r>
            <a:r>
              <a:rPr lang="en-US" altLang="ko-KR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Mybatis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6" name="Google Shape;6066;p136">
            <a:extLst>
              <a:ext uri="{FF2B5EF4-FFF2-40B4-BE49-F238E27FC236}">
                <a16:creationId xmlns:a16="http://schemas.microsoft.com/office/drawing/2014/main" id="{1D586DF6-772F-416D-0649-47003CCE5C77}"/>
              </a:ext>
            </a:extLst>
          </p:cNvPr>
          <p:cNvSpPr/>
          <p:nvPr/>
        </p:nvSpPr>
        <p:spPr>
          <a:xfrm>
            <a:off x="3754776" y="3995826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8" name="Google Shape;753;p83">
            <a:extLst>
              <a:ext uri="{FF2B5EF4-FFF2-40B4-BE49-F238E27FC236}">
                <a16:creationId xmlns:a16="http://schemas.microsoft.com/office/drawing/2014/main" id="{8E66F40A-C5E8-8278-DFFC-DFE3C1B04332}"/>
              </a:ext>
            </a:extLst>
          </p:cNvPr>
          <p:cNvSpPr txBox="1">
            <a:spLocks/>
          </p:cNvSpPr>
          <p:nvPr/>
        </p:nvSpPr>
        <p:spPr>
          <a:xfrm>
            <a:off x="3896204" y="4448807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AJAX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9" name="Google Shape;6066;p136">
            <a:extLst>
              <a:ext uri="{FF2B5EF4-FFF2-40B4-BE49-F238E27FC236}">
                <a16:creationId xmlns:a16="http://schemas.microsoft.com/office/drawing/2014/main" id="{C411B0F8-58F1-D4BA-A8AB-D433AA3C5274}"/>
              </a:ext>
            </a:extLst>
          </p:cNvPr>
          <p:cNvSpPr/>
          <p:nvPr/>
        </p:nvSpPr>
        <p:spPr>
          <a:xfrm>
            <a:off x="3754776" y="4596291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1" name="Google Shape;753;p83">
            <a:extLst>
              <a:ext uri="{FF2B5EF4-FFF2-40B4-BE49-F238E27FC236}">
                <a16:creationId xmlns:a16="http://schemas.microsoft.com/office/drawing/2014/main" id="{35CADDD4-767E-CF1E-DDB9-042DF76576AB}"/>
              </a:ext>
            </a:extLst>
          </p:cNvPr>
          <p:cNvSpPr txBox="1">
            <a:spLocks/>
          </p:cNvSpPr>
          <p:nvPr/>
        </p:nvSpPr>
        <p:spPr>
          <a:xfrm>
            <a:off x="6731998" y="3848342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2" name="Google Shape;6066;p136">
            <a:extLst>
              <a:ext uri="{FF2B5EF4-FFF2-40B4-BE49-F238E27FC236}">
                <a16:creationId xmlns:a16="http://schemas.microsoft.com/office/drawing/2014/main" id="{5A11AC26-FF8E-9406-4C23-00DA36561D21}"/>
              </a:ext>
            </a:extLst>
          </p:cNvPr>
          <p:cNvSpPr/>
          <p:nvPr/>
        </p:nvSpPr>
        <p:spPr>
          <a:xfrm>
            <a:off x="6590570" y="3995826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4" name="Google Shape;753;p83">
            <a:extLst>
              <a:ext uri="{FF2B5EF4-FFF2-40B4-BE49-F238E27FC236}">
                <a16:creationId xmlns:a16="http://schemas.microsoft.com/office/drawing/2014/main" id="{F4F8EF66-0430-0ED1-CDF8-8A95CF7BE979}"/>
              </a:ext>
            </a:extLst>
          </p:cNvPr>
          <p:cNvSpPr txBox="1">
            <a:spLocks/>
          </p:cNvSpPr>
          <p:nvPr/>
        </p:nvSpPr>
        <p:spPr>
          <a:xfrm>
            <a:off x="6731998" y="4448807"/>
            <a:ext cx="1937739" cy="436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Bootstrap 4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Google Shape;6066;p136">
            <a:extLst>
              <a:ext uri="{FF2B5EF4-FFF2-40B4-BE49-F238E27FC236}">
                <a16:creationId xmlns:a16="http://schemas.microsoft.com/office/drawing/2014/main" id="{CDDC6759-AFCB-2AD4-0CF1-116E016D979F}"/>
              </a:ext>
            </a:extLst>
          </p:cNvPr>
          <p:cNvSpPr/>
          <p:nvPr/>
        </p:nvSpPr>
        <p:spPr>
          <a:xfrm>
            <a:off x="6590570" y="4596291"/>
            <a:ext cx="127254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088365323566194722/1100627441271189586/d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69" y="91449"/>
            <a:ext cx="7743039" cy="49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3" name="Google Shape;743;p8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82"/>
          <p:cNvSpPr txBox="1">
            <a:spLocks noGrp="1"/>
          </p:cNvSpPr>
          <p:nvPr>
            <p:ph type="body" idx="1"/>
          </p:nvPr>
        </p:nvSpPr>
        <p:spPr>
          <a:xfrm>
            <a:off x="395268" y="3761971"/>
            <a:ext cx="1925781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테이블 구조</a:t>
            </a:r>
            <a:endParaRPr sz="28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5"/>
          <p:cNvSpPr/>
          <p:nvPr/>
        </p:nvSpPr>
        <p:spPr>
          <a:xfrm>
            <a:off x="6256949" y="3090637"/>
            <a:ext cx="2886751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72" name="Google Shape;1472;p105"/>
          <p:cNvSpPr/>
          <p:nvPr/>
        </p:nvSpPr>
        <p:spPr>
          <a:xfrm>
            <a:off x="5375825" y="1234087"/>
            <a:ext cx="37680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73" name="Google Shape;1473;p105"/>
          <p:cNvSpPr txBox="1">
            <a:spLocks noGrp="1"/>
          </p:cNvSpPr>
          <p:nvPr>
            <p:ph type="title"/>
          </p:nvPr>
        </p:nvSpPr>
        <p:spPr>
          <a:xfrm>
            <a:off x="456916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구현내용</a:t>
            </a:r>
            <a:endParaRPr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74" name="Google Shape;1474;p105"/>
          <p:cNvSpPr txBox="1"/>
          <p:nvPr/>
        </p:nvSpPr>
        <p:spPr>
          <a:xfrm>
            <a:off x="3818775" y="2161607"/>
            <a:ext cx="1014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Trade</a:t>
            </a:r>
            <a:endParaRPr sz="22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75" name="Google Shape;1475;p105"/>
          <p:cNvSpPr txBox="1"/>
          <p:nvPr/>
        </p:nvSpPr>
        <p:spPr>
          <a:xfrm>
            <a:off x="3818775" y="2572997"/>
            <a:ext cx="2020582" cy="82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거래 신청</a:t>
            </a:r>
            <a:endParaRPr lang="en-US" altLang="ko-KR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거래 취소</a:t>
            </a:r>
            <a:endParaRPr lang="en-US" altLang="ko-KR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거래 완료</a:t>
            </a:r>
            <a:endParaRPr lang="en-US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476" name="Google Shape;1476;p105"/>
          <p:cNvSpPr txBox="1"/>
          <p:nvPr/>
        </p:nvSpPr>
        <p:spPr>
          <a:xfrm>
            <a:off x="5375825" y="1234084"/>
            <a:ext cx="1655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Member</a:t>
            </a:r>
            <a:endParaRPr sz="2200" b="1" dirty="0">
              <a:solidFill>
                <a:schemeClr val="dk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77" name="Google Shape;1477;p105"/>
          <p:cNvSpPr txBox="1"/>
          <p:nvPr/>
        </p:nvSpPr>
        <p:spPr>
          <a:xfrm>
            <a:off x="5375825" y="1645491"/>
            <a:ext cx="3588066" cy="63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회원가입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로그인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로그아웃 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회원정보 수정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회원탈퇴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회원등급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마이페이지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상점페이지</a:t>
            </a:r>
            <a:endParaRPr lang="en-US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478" name="Google Shape;1478;p105"/>
          <p:cNvSpPr txBox="1"/>
          <p:nvPr/>
        </p:nvSpPr>
        <p:spPr>
          <a:xfrm>
            <a:off x="6318819" y="3090644"/>
            <a:ext cx="2020582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Board</a:t>
            </a:r>
            <a:endParaRPr sz="2200" b="1" dirty="0">
              <a:solidFill>
                <a:schemeClr val="dk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79" name="Google Shape;1479;p105"/>
          <p:cNvSpPr txBox="1"/>
          <p:nvPr/>
        </p:nvSpPr>
        <p:spPr>
          <a:xfrm>
            <a:off x="6262255" y="3500513"/>
            <a:ext cx="2812472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게시글  작성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/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수정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/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삭제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페이징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카테고리 및 검색</a:t>
            </a:r>
            <a:r>
              <a:rPr lang="en-US" altLang="ko-KR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첨부파일</a:t>
            </a:r>
            <a:endParaRPr lang="en-US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480" name="Google Shape;1480;p105"/>
          <p:cNvSpPr/>
          <p:nvPr/>
        </p:nvSpPr>
        <p:spPr>
          <a:xfrm>
            <a:off x="3213203" y="2075203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4343;p142">
            <a:extLst>
              <a:ext uri="{FF2B5EF4-FFF2-40B4-BE49-F238E27FC236}">
                <a16:creationId xmlns:a16="http://schemas.microsoft.com/office/drawing/2014/main" id="{C0C89ED3-0C26-698E-477C-00074DD06966}"/>
              </a:ext>
            </a:extLst>
          </p:cNvPr>
          <p:cNvGrpSpPr/>
          <p:nvPr/>
        </p:nvGrpSpPr>
        <p:grpSpPr>
          <a:xfrm>
            <a:off x="3277293" y="2138931"/>
            <a:ext cx="372073" cy="355243"/>
            <a:chOff x="7390435" y="3680868"/>
            <a:chExt cx="372073" cy="355243"/>
          </a:xfrm>
          <a:solidFill>
            <a:schemeClr val="bg1"/>
          </a:solidFill>
        </p:grpSpPr>
        <p:sp>
          <p:nvSpPr>
            <p:cNvPr id="3" name="Google Shape;14344;p142">
              <a:extLst>
                <a:ext uri="{FF2B5EF4-FFF2-40B4-BE49-F238E27FC236}">
                  <a16:creationId xmlns:a16="http://schemas.microsoft.com/office/drawing/2014/main" id="{9C6BA009-1D2A-2463-9ADD-D9212D7CAE81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345;p142">
              <a:extLst>
                <a:ext uri="{FF2B5EF4-FFF2-40B4-BE49-F238E27FC236}">
                  <a16:creationId xmlns:a16="http://schemas.microsoft.com/office/drawing/2014/main" id="{80E74368-62A3-3D3F-F46E-726F42E39D7B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346;p142">
              <a:extLst>
                <a:ext uri="{FF2B5EF4-FFF2-40B4-BE49-F238E27FC236}">
                  <a16:creationId xmlns:a16="http://schemas.microsoft.com/office/drawing/2014/main" id="{3B25F2AB-49C0-A437-77F9-648FEB9CD7CE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347;p142">
              <a:extLst>
                <a:ext uri="{FF2B5EF4-FFF2-40B4-BE49-F238E27FC236}">
                  <a16:creationId xmlns:a16="http://schemas.microsoft.com/office/drawing/2014/main" id="{E6B7968C-3D63-62B9-A729-11A7E261AAA4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348;p142">
              <a:extLst>
                <a:ext uri="{FF2B5EF4-FFF2-40B4-BE49-F238E27FC236}">
                  <a16:creationId xmlns:a16="http://schemas.microsoft.com/office/drawing/2014/main" id="{4D98C322-5D98-595E-33F1-617F1811B09B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349;p142">
              <a:extLst>
                <a:ext uri="{FF2B5EF4-FFF2-40B4-BE49-F238E27FC236}">
                  <a16:creationId xmlns:a16="http://schemas.microsoft.com/office/drawing/2014/main" id="{2986FD1D-B839-14AB-7899-6FAC485B18D7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2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6"/>
          <p:cNvSpPr/>
          <p:nvPr/>
        </p:nvSpPr>
        <p:spPr>
          <a:xfrm flipH="1">
            <a:off x="623760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1492" name="Google Shape;1492;p106"/>
          <p:cNvCxnSpPr/>
          <p:nvPr/>
        </p:nvCxnSpPr>
        <p:spPr>
          <a:xfrm>
            <a:off x="9040200" y="1240450"/>
            <a:ext cx="0" cy="26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6"/>
          <p:cNvSpPr/>
          <p:nvPr/>
        </p:nvSpPr>
        <p:spPr>
          <a:xfrm flipH="1">
            <a:off x="127" y="3090625"/>
            <a:ext cx="1612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5" name="Google Shape;1495;p106"/>
          <p:cNvSpPr/>
          <p:nvPr/>
        </p:nvSpPr>
        <p:spPr>
          <a:xfrm flipH="1">
            <a:off x="-51850" y="1234075"/>
            <a:ext cx="2470500" cy="30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6" name="Google Shape;1496;p106"/>
          <p:cNvSpPr txBox="1"/>
          <p:nvPr/>
        </p:nvSpPr>
        <p:spPr>
          <a:xfrm>
            <a:off x="3106309" y="649468"/>
            <a:ext cx="147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2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Address</a:t>
            </a:r>
            <a:endParaRPr sz="22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97" name="Google Shape;1497;p106"/>
          <p:cNvSpPr txBox="1"/>
          <p:nvPr/>
        </p:nvSpPr>
        <p:spPr>
          <a:xfrm>
            <a:off x="3106309" y="1551687"/>
            <a:ext cx="147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Chat</a:t>
            </a:r>
            <a:endParaRPr sz="22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98" name="Google Shape;1498;p106"/>
          <p:cNvSpPr txBox="1"/>
          <p:nvPr/>
        </p:nvSpPr>
        <p:spPr>
          <a:xfrm>
            <a:off x="2309269" y="2479779"/>
            <a:ext cx="1351284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2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Reply</a:t>
            </a:r>
            <a:endParaRPr sz="22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499" name="Google Shape;1499;p106"/>
          <p:cNvSpPr txBox="1"/>
          <p:nvPr/>
        </p:nvSpPr>
        <p:spPr>
          <a:xfrm>
            <a:off x="2309268" y="3362649"/>
            <a:ext cx="1289445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200" b="1" dirty="0">
                <a:solidFill>
                  <a:schemeClr val="l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Bebas Neue"/>
              </a:rPr>
              <a:t>Admin</a:t>
            </a:r>
            <a:endParaRPr sz="2200" b="1" dirty="0">
              <a:solidFill>
                <a:schemeClr val="l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Bebas Neue"/>
            </a:endParaRPr>
          </a:p>
        </p:txBody>
      </p:sp>
      <p:sp>
        <p:nvSpPr>
          <p:cNvPr id="1500" name="Google Shape;1500;p106"/>
          <p:cNvSpPr/>
          <p:nvPr/>
        </p:nvSpPr>
        <p:spPr>
          <a:xfrm>
            <a:off x="1770303" y="253402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06"/>
          <p:cNvSpPr/>
          <p:nvPr/>
        </p:nvSpPr>
        <p:spPr>
          <a:xfrm>
            <a:off x="1770303" y="3419324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06"/>
          <p:cNvSpPr/>
          <p:nvPr/>
        </p:nvSpPr>
        <p:spPr>
          <a:xfrm>
            <a:off x="2574803" y="705501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06"/>
          <p:cNvSpPr/>
          <p:nvPr/>
        </p:nvSpPr>
        <p:spPr>
          <a:xfrm>
            <a:off x="2574803" y="1609589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06"/>
          <p:cNvSpPr txBox="1"/>
          <p:nvPr/>
        </p:nvSpPr>
        <p:spPr>
          <a:xfrm>
            <a:off x="3106299" y="899984"/>
            <a:ext cx="2906399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주소  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(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등록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수정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  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삭제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)  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상대방과의 거리측정</a:t>
            </a:r>
            <a:endParaRPr lang="en-US" sz="12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553" name="Google Shape;1553;p106"/>
          <p:cNvSpPr txBox="1"/>
          <p:nvPr/>
        </p:nvSpPr>
        <p:spPr>
          <a:xfrm>
            <a:off x="3106300" y="1809372"/>
            <a:ext cx="2496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실시간 채팅 및 수신여부확인</a:t>
            </a:r>
            <a:endParaRPr lang="en-US" sz="12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554" name="Google Shape;1554;p106"/>
          <p:cNvSpPr txBox="1"/>
          <p:nvPr/>
        </p:nvSpPr>
        <p:spPr>
          <a:xfrm>
            <a:off x="2309275" y="2734972"/>
            <a:ext cx="2496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후기 작성 및 수정</a:t>
            </a:r>
            <a:endParaRPr lang="en-US" sz="12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1555" name="Google Shape;1555;p106"/>
          <p:cNvSpPr txBox="1"/>
          <p:nvPr/>
        </p:nvSpPr>
        <p:spPr>
          <a:xfrm>
            <a:off x="2309275" y="3618938"/>
            <a:ext cx="334338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신고 처리 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(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경고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, </a:t>
            </a:r>
            <a:r>
              <a:rPr lang="ko-KR" altLang="en-US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글 </a:t>
            </a:r>
            <a:r>
              <a:rPr lang="ko-KR" altLang="en-US" sz="1200" dirty="0" smtClean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비공개</a:t>
            </a:r>
            <a:r>
              <a:rPr lang="en-US" altLang="ko-KR" sz="1200" dirty="0" smtClean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, </a:t>
            </a:r>
            <a:r>
              <a:rPr lang="ko-KR" altLang="en-US" sz="1200" dirty="0" err="1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계정탈퇴처리</a:t>
            </a:r>
            <a:r>
              <a:rPr lang="en-US" altLang="ko-KR" sz="1200" dirty="0">
                <a:solidFill>
                  <a:schemeClr val="l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Overpass Light"/>
              </a:rPr>
              <a:t>) </a:t>
            </a:r>
            <a:endParaRPr lang="en-US" sz="1200" dirty="0">
              <a:solidFill>
                <a:schemeClr val="lt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Overpass Light"/>
            </a:endParaRPr>
          </a:p>
        </p:txBody>
      </p:sp>
      <p:sp>
        <p:nvSpPr>
          <p:cNvPr id="2" name="Google Shape;1473;p105">
            <a:extLst>
              <a:ext uri="{FF2B5EF4-FFF2-40B4-BE49-F238E27FC236}">
                <a16:creationId xmlns:a16="http://schemas.microsoft.com/office/drawing/2014/main" id="{1FB4FECE-93F5-E6F6-E362-0DFD8819A6D3}"/>
              </a:ext>
            </a:extLst>
          </p:cNvPr>
          <p:cNvSpPr txBox="1">
            <a:spLocks/>
          </p:cNvSpPr>
          <p:nvPr/>
        </p:nvSpPr>
        <p:spPr>
          <a:xfrm>
            <a:off x="6555450" y="2218272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구현내용</a:t>
            </a:r>
          </a:p>
        </p:txBody>
      </p:sp>
      <p:grpSp>
        <p:nvGrpSpPr>
          <p:cNvPr id="5" name="Google Shape;14283;p142">
            <a:extLst>
              <a:ext uri="{FF2B5EF4-FFF2-40B4-BE49-F238E27FC236}">
                <a16:creationId xmlns:a16="http://schemas.microsoft.com/office/drawing/2014/main" id="{19D17B66-AA44-1ECE-AB7F-3E9E02DAE6D9}"/>
              </a:ext>
            </a:extLst>
          </p:cNvPr>
          <p:cNvGrpSpPr/>
          <p:nvPr/>
        </p:nvGrpSpPr>
        <p:grpSpPr>
          <a:xfrm>
            <a:off x="2645731" y="770530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6" name="Google Shape;14284;p142">
              <a:extLst>
                <a:ext uri="{FF2B5EF4-FFF2-40B4-BE49-F238E27FC236}">
                  <a16:creationId xmlns:a16="http://schemas.microsoft.com/office/drawing/2014/main" id="{3F7756AC-F19A-F8B9-B383-655DF9869A5F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4285;p142">
              <a:extLst>
                <a:ext uri="{FF2B5EF4-FFF2-40B4-BE49-F238E27FC236}">
                  <a16:creationId xmlns:a16="http://schemas.microsoft.com/office/drawing/2014/main" id="{18167C7C-7E82-4D66-A0B5-DB23621E8189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420;p142">
            <a:extLst>
              <a:ext uri="{FF2B5EF4-FFF2-40B4-BE49-F238E27FC236}">
                <a16:creationId xmlns:a16="http://schemas.microsoft.com/office/drawing/2014/main" id="{43AB3199-BA95-D28C-09C2-06E863194EFA}"/>
              </a:ext>
            </a:extLst>
          </p:cNvPr>
          <p:cNvGrpSpPr/>
          <p:nvPr/>
        </p:nvGrpSpPr>
        <p:grpSpPr>
          <a:xfrm>
            <a:off x="2623822" y="1676402"/>
            <a:ext cx="380012" cy="351274"/>
            <a:chOff x="7384751" y="4147984"/>
            <a:chExt cx="380012" cy="351274"/>
          </a:xfrm>
          <a:solidFill>
            <a:schemeClr val="bg1"/>
          </a:solidFill>
        </p:grpSpPr>
        <p:sp>
          <p:nvSpPr>
            <p:cNvPr id="9" name="Google Shape;14421;p142">
              <a:extLst>
                <a:ext uri="{FF2B5EF4-FFF2-40B4-BE49-F238E27FC236}">
                  <a16:creationId xmlns:a16="http://schemas.microsoft.com/office/drawing/2014/main" id="{67B7BC31-B67C-8411-10C3-0E29215CA8D9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22;p142">
              <a:extLst>
                <a:ext uri="{FF2B5EF4-FFF2-40B4-BE49-F238E27FC236}">
                  <a16:creationId xmlns:a16="http://schemas.microsoft.com/office/drawing/2014/main" id="{829F92C4-7D74-886E-9269-73FC5D569864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423;p142">
              <a:extLst>
                <a:ext uri="{FF2B5EF4-FFF2-40B4-BE49-F238E27FC236}">
                  <a16:creationId xmlns:a16="http://schemas.microsoft.com/office/drawing/2014/main" id="{46870641-CF92-581A-F3D4-1DD61FC92AE4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424;p142">
              <a:extLst>
                <a:ext uri="{FF2B5EF4-FFF2-40B4-BE49-F238E27FC236}">
                  <a16:creationId xmlns:a16="http://schemas.microsoft.com/office/drawing/2014/main" id="{36395BBE-66C6-AE2F-5FE0-6B54933B0C8B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25;p142">
              <a:extLst>
                <a:ext uri="{FF2B5EF4-FFF2-40B4-BE49-F238E27FC236}">
                  <a16:creationId xmlns:a16="http://schemas.microsoft.com/office/drawing/2014/main" id="{843E8E9C-5645-D8D8-7E77-624FE4AC74EF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719;p143">
            <a:extLst>
              <a:ext uri="{FF2B5EF4-FFF2-40B4-BE49-F238E27FC236}">
                <a16:creationId xmlns:a16="http://schemas.microsoft.com/office/drawing/2014/main" id="{4581B07E-B064-28FA-15E7-E843EE293DBF}"/>
              </a:ext>
            </a:extLst>
          </p:cNvPr>
          <p:cNvGrpSpPr/>
          <p:nvPr/>
        </p:nvGrpSpPr>
        <p:grpSpPr>
          <a:xfrm>
            <a:off x="1845162" y="2596917"/>
            <a:ext cx="343269" cy="342505"/>
            <a:chOff x="1745217" y="1515471"/>
            <a:chExt cx="343269" cy="342505"/>
          </a:xfrm>
          <a:solidFill>
            <a:schemeClr val="bg1"/>
          </a:solidFill>
        </p:grpSpPr>
        <p:sp>
          <p:nvSpPr>
            <p:cNvPr id="15" name="Google Shape;14720;p143">
              <a:extLst>
                <a:ext uri="{FF2B5EF4-FFF2-40B4-BE49-F238E27FC236}">
                  <a16:creationId xmlns:a16="http://schemas.microsoft.com/office/drawing/2014/main" id="{2299E41A-6CCB-4702-349E-A04977AF5FF3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21;p143">
              <a:extLst>
                <a:ext uri="{FF2B5EF4-FFF2-40B4-BE49-F238E27FC236}">
                  <a16:creationId xmlns:a16="http://schemas.microsoft.com/office/drawing/2014/main" id="{EC6FE55A-D35C-9009-C307-B7A272652779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22;p143">
              <a:extLst>
                <a:ext uri="{FF2B5EF4-FFF2-40B4-BE49-F238E27FC236}">
                  <a16:creationId xmlns:a16="http://schemas.microsoft.com/office/drawing/2014/main" id="{5C9F0800-9277-B5A3-2152-FE7080F0620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23;p143">
              <a:extLst>
                <a:ext uri="{FF2B5EF4-FFF2-40B4-BE49-F238E27FC236}">
                  <a16:creationId xmlns:a16="http://schemas.microsoft.com/office/drawing/2014/main" id="{4C9CF86F-FA02-E4DB-D708-9AA921E7BE98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5839;p145">
            <a:extLst>
              <a:ext uri="{FF2B5EF4-FFF2-40B4-BE49-F238E27FC236}">
                <a16:creationId xmlns:a16="http://schemas.microsoft.com/office/drawing/2014/main" id="{C3096B4A-2C04-453B-B7ED-298376B93E0C}"/>
              </a:ext>
            </a:extLst>
          </p:cNvPr>
          <p:cNvGrpSpPr/>
          <p:nvPr/>
        </p:nvGrpSpPr>
        <p:grpSpPr>
          <a:xfrm>
            <a:off x="1871294" y="3472374"/>
            <a:ext cx="269343" cy="348543"/>
            <a:chOff x="3119678" y="3360146"/>
            <a:chExt cx="269343" cy="348543"/>
          </a:xfrm>
          <a:solidFill>
            <a:schemeClr val="bg1"/>
          </a:solidFill>
        </p:grpSpPr>
        <p:sp>
          <p:nvSpPr>
            <p:cNvPr id="20" name="Google Shape;15840;p145">
              <a:extLst>
                <a:ext uri="{FF2B5EF4-FFF2-40B4-BE49-F238E27FC236}">
                  <a16:creationId xmlns:a16="http://schemas.microsoft.com/office/drawing/2014/main" id="{0298303C-707A-75E3-53BA-9EAF47F86BA5}"/>
                </a:ext>
              </a:extLst>
            </p:cNvPr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41;p145">
              <a:extLst>
                <a:ext uri="{FF2B5EF4-FFF2-40B4-BE49-F238E27FC236}">
                  <a16:creationId xmlns:a16="http://schemas.microsoft.com/office/drawing/2014/main" id="{F1791D2F-738C-7823-60F5-1811D67FB3C5}"/>
                </a:ext>
              </a:extLst>
            </p:cNvPr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42;p145">
              <a:extLst>
                <a:ext uri="{FF2B5EF4-FFF2-40B4-BE49-F238E27FC236}">
                  <a16:creationId xmlns:a16="http://schemas.microsoft.com/office/drawing/2014/main" id="{D9D36E8B-A756-7AAC-42F3-33211781ADBB}"/>
                </a:ext>
              </a:extLst>
            </p:cNvPr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43;p145">
              <a:extLst>
                <a:ext uri="{FF2B5EF4-FFF2-40B4-BE49-F238E27FC236}">
                  <a16:creationId xmlns:a16="http://schemas.microsoft.com/office/drawing/2014/main" id="{80C51609-C792-1BFF-31E9-6C967BB1FDA1}"/>
                </a:ext>
              </a:extLst>
            </p:cNvPr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44;p145">
              <a:extLst>
                <a:ext uri="{FF2B5EF4-FFF2-40B4-BE49-F238E27FC236}">
                  <a16:creationId xmlns:a16="http://schemas.microsoft.com/office/drawing/2014/main" id="{1D53BCEC-8997-B629-E100-14F20153C463}"/>
                </a:ext>
              </a:extLst>
            </p:cNvPr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45;p145">
              <a:extLst>
                <a:ext uri="{FF2B5EF4-FFF2-40B4-BE49-F238E27FC236}">
                  <a16:creationId xmlns:a16="http://schemas.microsoft.com/office/drawing/2014/main" id="{E1705E6A-B3BF-1A12-7072-ADC1CC07E1FD}"/>
                </a:ext>
              </a:extLst>
            </p:cNvPr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46;p145">
              <a:extLst>
                <a:ext uri="{FF2B5EF4-FFF2-40B4-BE49-F238E27FC236}">
                  <a16:creationId xmlns:a16="http://schemas.microsoft.com/office/drawing/2014/main" id="{B497657C-8FB1-7A35-672C-D5F920274D75}"/>
                </a:ext>
              </a:extLst>
            </p:cNvPr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869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27D876"/>
      </a:dk1>
      <a:lt1>
        <a:srgbClr val="FFFFFF"/>
      </a:lt1>
      <a:dk2>
        <a:srgbClr val="FFFFFF"/>
      </a:dk2>
      <a:lt2>
        <a:srgbClr val="FFFFFF"/>
      </a:lt2>
      <a:accent1>
        <a:srgbClr val="27D876"/>
      </a:accent1>
      <a:accent2>
        <a:srgbClr val="27D876"/>
      </a:accent2>
      <a:accent3>
        <a:srgbClr val="FFFFFF"/>
      </a:accent3>
      <a:accent4>
        <a:srgbClr val="27D876"/>
      </a:accent4>
      <a:accent5>
        <a:srgbClr val="FFFFFF"/>
      </a:accent5>
      <a:accent6>
        <a:srgbClr val="27D876"/>
      </a:accent6>
      <a:hlink>
        <a:srgbClr val="27D8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1152</Words>
  <Application>Microsoft Office PowerPoint</Application>
  <PresentationFormat>화면 슬라이드 쇼(16:9)</PresentationFormat>
  <Paragraphs>303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6" baseType="lpstr">
      <vt:lpstr>맑은 고딕</vt:lpstr>
      <vt:lpstr>Overpass</vt:lpstr>
      <vt:lpstr>Pretendard Medium</vt:lpstr>
      <vt:lpstr>Overpass ExtraLight</vt:lpstr>
      <vt:lpstr>Overpass Light</vt:lpstr>
      <vt:lpstr>Pretendard ExtraLight</vt:lpstr>
      <vt:lpstr>Arial</vt:lpstr>
      <vt:lpstr>Pretendard Black</vt:lpstr>
      <vt:lpstr>Bebas Neue</vt:lpstr>
      <vt:lpstr>Fira Sans Extra Condensed Medium</vt:lpstr>
      <vt:lpstr>Roboto Slab Light</vt:lpstr>
      <vt:lpstr>Pretendard SemiBold</vt:lpstr>
      <vt:lpstr>Pretendard Thin</vt:lpstr>
      <vt:lpstr>Pretendard ExtraBold</vt:lpstr>
      <vt:lpstr>Minimal Marketing by Slidesgo XL</vt:lpstr>
      <vt:lpstr>상추마켓 SSangchu</vt:lpstr>
      <vt:lpstr>Table of contents</vt:lpstr>
      <vt:lpstr>Project</vt:lpstr>
      <vt:lpstr>?</vt:lpstr>
      <vt:lpstr>프로젝트 선정 배경</vt:lpstr>
      <vt:lpstr>활용 API 및 테이블 구조</vt:lpstr>
      <vt:lpstr>PowerPoint 프레젠테이션</vt:lpstr>
      <vt:lpstr>구현내용</vt:lpstr>
      <vt:lpstr>PowerPoint 프레젠테이션</vt:lpstr>
      <vt:lpstr>02</vt:lpstr>
      <vt:lpstr>TEAM SSANGCHU</vt:lpstr>
      <vt:lpstr>Processes</vt:lpstr>
      <vt:lpstr>프로젝트  수행 기간 및 절차</vt:lpstr>
      <vt:lpstr>04</vt:lpstr>
      <vt:lpstr>member</vt:lpstr>
      <vt:lpstr>member</vt:lpstr>
      <vt:lpstr>member</vt:lpstr>
      <vt:lpstr>member</vt:lpstr>
      <vt:lpstr>Address</vt:lpstr>
      <vt:lpstr>board</vt:lpstr>
      <vt:lpstr>board</vt:lpstr>
      <vt:lpstr>board</vt:lpstr>
      <vt:lpstr>trade</vt:lpstr>
      <vt:lpstr>chat</vt:lpstr>
      <vt:lpstr>Reply</vt:lpstr>
      <vt:lpstr>admin</vt:lpstr>
      <vt:lpstr>Demonstration</vt:lpstr>
      <vt:lpstr>06</vt:lpstr>
      <vt:lpstr>자체 평가/소감</vt:lpstr>
      <vt:lpstr>Q &amp; A</vt:lpstr>
      <vt:lpstr>감사합니다 SSangchu!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상추마켓 SSangchu</dc:title>
  <cp:lastModifiedBy>TJ</cp:lastModifiedBy>
  <cp:revision>30</cp:revision>
  <dcterms:modified xsi:type="dcterms:W3CDTF">2023-04-26T04:13:15Z</dcterms:modified>
</cp:coreProperties>
</file>